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webp" ContentType="image/webp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57" r:id="rId3"/>
    <p:sldId id="355" r:id="rId4"/>
    <p:sldId id="358" r:id="rId5"/>
    <p:sldId id="3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FEF319-4649-4E7A-8960-7DF6A636E4B4}" v="1" dt="2021-05-28T13:41:50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hara Delgado Scott" userId="6647f868-dcf0-47b6-9756-eabdaff29ffc" providerId="ADAL" clId="{E6FEF319-4649-4E7A-8960-7DF6A636E4B4}"/>
    <pc:docChg chg="modSld sldOrd">
      <pc:chgData name="Zahara Delgado Scott" userId="6647f868-dcf0-47b6-9756-eabdaff29ffc" providerId="ADAL" clId="{E6FEF319-4649-4E7A-8960-7DF6A636E4B4}" dt="2021-05-28T14:04:18.660" v="2"/>
      <pc:docMkLst>
        <pc:docMk/>
      </pc:docMkLst>
      <pc:sldChg chg="addSp">
        <pc:chgData name="Zahara Delgado Scott" userId="6647f868-dcf0-47b6-9756-eabdaff29ffc" providerId="ADAL" clId="{E6FEF319-4649-4E7A-8960-7DF6A636E4B4}" dt="2021-05-28T13:41:50.280" v="0"/>
        <pc:sldMkLst>
          <pc:docMk/>
          <pc:sldMk cId="3378424360" sldId="354"/>
        </pc:sldMkLst>
        <pc:inkChg chg="add">
          <ac:chgData name="Zahara Delgado Scott" userId="6647f868-dcf0-47b6-9756-eabdaff29ffc" providerId="ADAL" clId="{E6FEF319-4649-4E7A-8960-7DF6A636E4B4}" dt="2021-05-28T13:41:50.280" v="0"/>
          <ac:inkMkLst>
            <pc:docMk/>
            <pc:sldMk cId="3378424360" sldId="354"/>
            <ac:inkMk id="4" creationId="{A5F3F383-4B3C-445F-8C1D-9A59A426EDEE}"/>
          </ac:inkMkLst>
        </pc:inkChg>
      </pc:sldChg>
      <pc:sldChg chg="addSp">
        <pc:chgData name="Zahara Delgado Scott" userId="6647f868-dcf0-47b6-9756-eabdaff29ffc" providerId="ADAL" clId="{E6FEF319-4649-4E7A-8960-7DF6A636E4B4}" dt="2021-05-28T13:41:50.280" v="0"/>
        <pc:sldMkLst>
          <pc:docMk/>
          <pc:sldMk cId="3386452848" sldId="357"/>
        </pc:sldMkLst>
        <pc:inkChg chg="add">
          <ac:chgData name="Zahara Delgado Scott" userId="6647f868-dcf0-47b6-9756-eabdaff29ffc" providerId="ADAL" clId="{E6FEF319-4649-4E7A-8960-7DF6A636E4B4}" dt="2021-05-28T13:41:50.280" v="0"/>
          <ac:inkMkLst>
            <pc:docMk/>
            <pc:sldMk cId="3386452848" sldId="357"/>
            <ac:inkMk id="3" creationId="{66169757-DA53-49AE-B759-C0C3674CB21F}"/>
          </ac:inkMkLst>
        </pc:inkChg>
      </pc:sldChg>
      <pc:sldChg chg="ord">
        <pc:chgData name="Zahara Delgado Scott" userId="6647f868-dcf0-47b6-9756-eabdaff29ffc" providerId="ADAL" clId="{E6FEF319-4649-4E7A-8960-7DF6A636E4B4}" dt="2021-05-28T14:04:18.660" v="2"/>
        <pc:sldMkLst>
          <pc:docMk/>
          <pc:sldMk cId="2907271609" sldId="35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5-28T13:26:47.2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21644 6546 804 0,'-3'4'211'0,"-1"-1"1"0,-1 2-126 16,-1 1-39-16,-3 0-12 0,-7 4-1 15,1 0 4-15,-2-5-11 0,-6 1-1 16,2 4-4-16,0 1-4 0,-2-1 2 15,0 2-2-15,2 0-5 0,-5 1-2 16,-5 0 1-16,-4 0-2 0,0-1 2 16,-9 0-4-16,4 5 1 0,-1-3-4 15,-1 0 4-15,-8 3-4 0,6-2 3 0,-8-4 0 16,-3 0-3-16,-2 2 6 0,5 1-2 16,-3 0 0-16,-2 0-2 0,0 1 1 15,4-3-1-15,1-2-5 0,6 3 0 16,8 0 1-16,7-2-3 0,8-1 0 15,2-5-5-15,2-1-7 0,6 0-6 16,4-1-10-16,2 0-16 0,3-2-12 0,3 1-24 16,1 0-12-16,-1-2-17 0,1 1-135 15,0-1-185-15</inkml:trace>
  <inkml:trace contextRef="#ctx0" brushRef="#br0" timeOffset="551.22">20950 6746 868 0,'7'2'228'0,"-1"3"-8"15,0 2-141-15,1 2-38 0,0-1-3 16,4 6-12-16,-1 2-3 0,3 3-4 16,2 5-9-16,0 1 1 0,1 5 1 0,-1 2-4 15,2 3 5-15,-3 7-4 0,0 5-3 16,-4 2 3-16,-1 5-4 0,-2 3 4 16,0-1-6-16,1 6-1 0,-1-2 0 15,-4 4 1-15,-1-1-3 0,-2 1 3 16,-2-6-3-16,-1 3 3 0,-2-2 0 15,1-1 2-15,1-1-1 0,0-1 4 0,3-1-2 16,1-3-1-16,0-2 3 0,2-4-5 16,2-6 2-16,-1-5-5 15,6-2-3-15,0-6-2 0,1-3-8 0,1-3-7 16,2-3-11-16,-5-8-14 0,2-3-9 16,-4-2-18-16,-7-2-17 0,6-3 144 15,2-3-275-15,-1-2-204 0</inkml:trace>
  <inkml:trace contextRef="#ctx0" brushRef="#br0" timeOffset="983.92">21995 7925 888 0,'1'15'223'16,"-1"-5"0"-16,1 0-148 0,-2 4-27 15,-6 1-8-15,-2-3-6 0,-2 4 1 16,-1-2 0-16,-3 0-2 0,-1-2-9 15,-4 5 5-15,-3-4-11 0,-9 2 6 16,-5 1-7-16,3-1 1 0,-5 0-6 16,-6 4 5-16,-6-4-3 0,5-1 2 0,-12 3-2 15,-4-2-4-15,-4 5 4 0,3 2-1 16,1 6-7-16,-12-4 1 0,-3 5-3 16,4-3 0-16,-2-2 1 0,-10-5-2 0,13 4-1 15,4-4-5-15,-3 2-6 16,0 3-2-16,8 0-10 0,3-5-7 0,4-6-17 15,6-3-12-15,7-6-16 0,1-3-22 16,7-2-11-16,4-3-99 0,2-1-48 16,2-6-183-16</inkml:trace>
  <inkml:trace contextRef="#ctx0" brushRef="#br0" timeOffset="5238.31">21964 6740 600 0,'-3'-2'204'0,"3"-1"-27"0,-4-1-89 15,1 1-37-15,1 1-15 0,0 0-1 16,-1 0-11-16,2 0 1 0,1 2-13 15,1 0 6-15,-1 6-6 0,-1-4-5 16,5 4-4-16,-2 7 2 0,2 3-1 16,3 4 0-16,2 8-4 0,-1 8 4 0,3 5-4 15,1 3 0-15,-2 8 0 0,3 4 0 16,2 7 0-16,-3 0 0 0,0 7 0 16,-1-1 0-16,2-1 0 0,-1-3 0 15,-1-1 0-15,0-2 0 0,0-7 0 16,-5-3 0-16,3-2 0 0,0-6 0 15,-2-6 0-15,3-2 0 0,2-1 0 16,-4-6 0-16,2-5 4 0,1-2-4 16,0-3 0-16,-3-5 3 0,1-3 5 15,1 0-5-15,0-4 4 0,1-1 4 16,0-4 4-16,2-2 3 0,-3-2-1 0,-1-3-3 16,0 0 4-16,3-8 5 0,4 1-3 15,0-9-2-15,1-5-3 0,-2-6-2 16,-2-6 2-16,-3-5-2 0,1-1 3 15,0-4-4-15,2-4-1 0,2-3 2 16,4-1-4-16,-4-6 2 0,2-1-5 16,-3-1 0-16,-3 3 0 0,0-7-3 0,0-2-1 15,-1 3 0-15,2 0-2 0,-1-6 0 16,-2 4 0-16,4 6 0 0,0 0 0 16,-5 2 0-16,3 4 0 0,-2 5 0 15,1 6-2-15,0 3 0 0,2 10-1 16,-1 9-6-16,-1 4 4 0,0 5-7 0,-2 6-9 15,3 4-10-15,2 5-12 0,2 1-16 16,2 3-27-16,3 6-95 16,0 6-61-16,-1 4-172 0</inkml:trace>
  <inkml:trace contextRef="#ctx0" brushRef="#br0" timeOffset="5805.25">23190 6958 771 0,'-1'-2'205'0,"2"3"10"0,-2-2-150 15,2 1-12-15,-1 0-21 0,0-1 1 0,-1 1-12 16,1 0-11-16,1 0 1 0,-1 0-7 15,-1 1-1-15,1-1-3 16,-1 1 0-16,1 0-3 0,-1-1 3 0,-1 1-8 16,-2 1 5-16,1 1-4 0,0 0 0 15,-3 0-4-15,3-1 1 0,-1 0-4 16,-1 1 3-16,5-2-4 0,-4 2 5 16,2 0-13-16,1 2-5 0,0-1-18 15,3 0-12-15,1 1-144 0,-3-6-178 16</inkml:trace>
  <inkml:trace contextRef="#ctx0" brushRef="#br0" timeOffset="6304.1">23192 7560 797 0,'-2'4'218'16,"-3"-4"-1"-16,1 2-140 0,-2-1-26 15,-3-1-6-15,4 0-14 0,0-1-3 16,3 0-11-16,2 1-4 0,2-4-16 16,3 1-14-16,7 0-24 0,4 1-32 15,5-6 142-15,3-1-283 0,0-2-204 16</inkml:trace>
  <inkml:trace contextRef="#ctx0" brushRef="#br0" timeOffset="7384.7">20945 8858 868 0,'-2'17'228'0,"4"6"-15"0,0 10-144 16,0 8-38-16,-2 9-7 0,-3 10-7 16,-1 10-7-16,-3 8 0 0,-3 12-6 15,-2 9 0-15,0 9-4 0,-5 1 0 16,5-3 0-16,1-5 0 0,-2-9 3 15,-3-13-3-15,3-7 0 0,2-9-3 16,-1-8 3-16,3-10-11 0,6-5-6 0,3-10-17 16,0-7-11-16,0-12-25 0,4-9-12 15,8-2-132-15,2-5-198 0</inkml:trace>
  <inkml:trace contextRef="#ctx0" brushRef="#br0" timeOffset="7833.85">20609 8896 906 0,'5'-16'232'16,"-1"-1"-10"-16,1-1-125 0,8 0-57 15,4 2-21-15,6 4-9 0,6 3-5 16,5 5-5-16,6 4 4 0,7 3-4 0,1 8 0 16,4 6-4-16,6 7 4 0,1 6 0 15,-4 0 0-15,5 12-3 0,-1 5 3 16,-1 10 0-16,-2 4-5 0,-2 9 2 16,-8-1-1-16,-3 3 1 0,-3 1 0 15,-7 5 3-15,-6 2-3 0,-5 0 6 0,-11 4 0 16,-11-2 4-16,-3 2 1 0,-14 1 2 15,-10-5 4-15,-13-8 0 0,-8-2 0 16,-10-10 2-16,-3-6-4 16,-6-3 0-16,-7-3 2 0,-6-8-4 0,0-3 4 15,-3-7 1-15,1-7-4 0,3-5-3 16,1-8 0-16,-1-3-3 0,7-7-2 16,2-6-9-16,3-8-4 0,7-9-9 15,9-9-13-15,3-4-11 0,6 0-13 16,4-4-12-16,4-4-22 0,0 1-9 15,3-7-142-15,1 5-170 0</inkml:trace>
  <inkml:trace contextRef="#ctx0" brushRef="#br0" timeOffset="8454.92">21780 9104 815 0,'12'-2'229'0,"-2"2"-13"0,-1 0-111 16,-1 4-54-16,3 5-25 0,0 3-4 16,4 7-8-16,1 5-7 0,3 6-1 15,-2 2-3-15,1 8 0 0,-1 3-3 16,0 11 0-16,2 5-3 0,3 9-3 0,0 10-4 15,2 7 2-15,-1 2-2 0,0 5 0 16,-5 2-1-16,2-8 8 16,-2-5-4-16,-4-1 7 0,-1-10 4 0,-1-10 5 15,-4-1 6-15,-8-18 2 0,8-7 6 16,2-5 3-16,-3-4 3 0,0-8 6 16,-1-1-2-16,0-7-9 0,-3-9 2 15,1 0-7-15,2-8-3 0,3-7-2 16,3-1-2-16,2-15-1 0,2-8 1 15,3-6 2-15,0-10-1 0,0-9 2 0,1-3-2 16,1-6-1-16,1-11 0 0,1 4-6 16,-4-6 0-16,4 5 1 0,2 5-5 15,-1 3-2-15,-2 0 0 0,3 7-2 16,-1 0-8-16,-1 2 2 0,0 2-7 16,-1 3-3-16,0-1-15 0,-3-1-6 0,-2-4-17 15,1 4-12-15,2 4-21 0,1 2-18 16,1 4-62-16,1 5-85 0,-2 0-160 15</inkml:trace>
  <inkml:trace contextRef="#ctx0" brushRef="#br0" timeOffset="10520.11">19157 1461 676 0,'-20'-3'218'16,"-2"2"-16"-16,-5-1-13 0,-4 1-155 16,-4-1-22-16,-3-1-2 0,-1 0 5 0,-6-2 0 15,-1-3-2-15,1 2 2 0,1 3-5 16,3-4 4-16,-6-2 2 0,-1 1 2 16,-5 1 3-16,-8-2-5 0,-9-3 0 15,5-1 2-15,-5 3-4 0,-5-1-4 16,0 2 7-16,-3 4-9 0,-9-6 6 15,-2 0 0-15,-5 5-5 0,-5-4 2 16,5 2 1-16,-9 3-5 0,0 4 2 16,2-2 2-16,-4 5-2 0,-10-7-4 15,11 3 4-15,-8 0-7 0,-3 1 3 16,-2-3-2-16,0 2 2 0,-5-2-2 0,5 0 0 16,-9 2-1-16,1 2 1 15,17 0 0-15,-12 1-3 0,-6-2 3 0,5 5-3 16,3 1 0-16,-8 0 3 0,10-3-3 15,2 3 2-15,11-1-2 0,-1 5 0 16,-9 1 0-16,-20-2 0 0,1 2 0 16,-2 6 0-16,-7-9 0 0,1-2 0 15,34 2 0-15,2 3 0 0,1-2 0 0,-5-5 0 16,3-1 0-16,-4 6 0 0,-1-1 0 16,-15-1 0-16,7 0 0 0,8 3 0 15,1-1 0-15,1 0 0 0,5 2 0 16,-2-1 0-16,2-2 2 0,0 5-2 15,-1 0 3-15,1-2-3 0,8 1 2 16,1 1-2-16,0-3 2 0,5 0-2 16,12 1 0-16,-10 1 3 0,3 0 0 15,3 6-3-15,4 4 3 0,9 0-1 16,10 2-2-16,1 5 2 0,-8-2 1 0,-2-1 0 16,-1 0-3-16,12 2 0 0,7-3 0 15,14 1 0-15,8 1 0 0,4 4 0 16,1-2 0-16,2 3 0 0,0 0 0 15,5 6 0-15,-1 4-3 0,1 9 3 16,0 1 0-16,-1 2 0 0,1-2 0 0,5-3 0 16,6-2 0-16,4-2 0 0,1 1 0 15,4-2 0-15,6 5 0 0,3 2 0 16,1 0 0-16,2-1 0 0,5 0 0 16,-2-6 0-16,4-3 0 0,2 1 0 15,0-3 3-15,-3-8-3 0,12 3 0 16,3-2 0-16,10 2 2 0,10 1-2 15,6 9 3-15,-7-4-3 0,3-4 2 0,-8-4 1 16,-5-4-1-16,9-8-2 16,13 1 2-16,9 2-2 0,3 1 2 0,6 0-2 15,-3 1 0-15,-1-5 3 0,12-1-3 16,-1-5 0-16,0 0 3 0,3-2-1 16,7-1-2-16,-6 1 3 0,4 4-3 15,4 2 2-15,8 0 0 0,2 2 0 16,-2 3-2-16,-3-4 3 0,5 3 2 15,7 1-2-15,-12-1-1 0,-6-3 1 16,5 0 1-16,-1-5-2 0,-15-2 0 16,4-3 0-16,-3 0 1 0,8-2 2 0,17-1-3 15,12 0 0-15,-2 1 3 0,5 0-3 16,-6-4 1-16,-15 3-2 0,-8 1 2 16,0-3-3-16,12 4 2 0,6 0 1 15,-1-1-1-15,1-2-1 0,6 1 3 16,-4-5-1-16,-5 0-1 0,0 1-2 15,8-2 3-15,-3-3-3 0,-5 1 0 0,1-1 0 16,3 6 2-16,3-5-2 0,-10-6 0 16,-3 2 0-16,4-4 0 15,0 1 0-15,-13 0 2 0,10 3-2 0,-4 1 0 16,-1 2 0-16,-7 1 0 0,0-2 0 16,-6-1 0-16,-1 0 0 0,-3-3 0 15,-3-5 0-15,-2 0 0 0,-1 0 0 16,-2 0 0-16,-4-2 0 0,8 4 0 15,-6 1 2-15,1 0-2 0,-4-2 0 0,-3 0 0 16,-10-1 0-16,0-1 0 0,1-2 3 16,-5 2-3-16,-6 4 0 0,0 1 2 15,-5-2-2-15,-3-3 1 0,-2-1 4 16,-7-4-5-16,-4-5 4 0,-1 1-2 16,-8-3 0-16,0-1 0 0,0-1 3 15,0 3-1-15,0-5-2 0,-3 2 0 16,-5-3 4-16,-5-5-4 0,-3-3 0 15,-5 3-2-15,-4 0 1 0,1-5-1 0,-1 3 0 16,-3-5 0-16,0-4 0 16,-2 1 0-16,-2 0-1 0,-4-3 1 0,-5 1 0 15,-4 4 0-15,-3-2 0 0,-4-2-2 16,-1 2 2-16,-3-1 0 0,2-5 0 16,1 6 0-16,0 3 0 0,-3-1 0 15,-1-1 0-15,-5 2 0 0,-7-3 0 16,-5 0 0-16,5 5 2 0,-4-2-2 15,-3-1 0-15,-6 0 0 0,1 2 0 16,-6 3 1-16,-4 6-1 0,-3 0 0 0,4-1 0 16,-6 4 0-16,-12-2 0 0,3-2 0 15,-6 1 0-15,-9 5 0 0,0-4 0 16,-7 2 0-16,-9-3 0 0,-3 7 0 16,-6 2 0-16,-10-1-1 0,5 4 1 15,-12 10 0-15,0 2 0 0,-4 2-2 16,-4 7 0-16,-2 3-4 0,-1-2 2 15,0 5-2-15,-2 4-3 0,-10 2-8 16,3 2-7-16,-5 13-10 0,-8 0-12 0,4-4-9 16,3 10-10-16,-14 0-20 0,5-9 3 15,5 5-23-15,-5-2 22 0,3-7-155 16,-3-1-173-16</inkml:trace>
  <inkml:trace contextRef="#ctx0" brushRef="#br0" timeOffset="19508.7">24904 6161 642 0,'17'-2'226'0,"2"0"2"16,-4 0-64-16,-6 0-79 0,-2 1-18 15,-6 1-15-15,-1 0-13 0,-5 1-7 16,-8 7-7-16,-8-1-5 0,-8 7 5 16,-8 0-2-16,-16 4-1 0,-9-1 1 15,-15 3-9-15,-9-2-4 0,-8 1-2 16,0 0-3-16,0-3-5 0,-8 0 0 15,10 0 0-15,8-1-5 0,9 3-3 16,9-2-5-16,15-3-9 0,6-1-6 16,7-1-26-16,9-5-10 0,9-3-13 15,12-2-17-15,7-1-3 0,1-5-136 16,3-5-189-16</inkml:trace>
  <inkml:trace contextRef="#ctx0" brushRef="#br0" timeOffset="19822.64">24259 6337 776 0,'9'7'239'16,"0"2"-14"-16,2 5-109 0,-2 11-45 15,-2 6-24-15,-2 1-18 0,0 12-16 16,-3 8-1-16,1 7-5 0,-2 4-4 16,1 10 1-16,-1 3-2 0,-1-1 1 15,-1-10 0-15,0 9-3 0,-3-4 0 0,-1-8 0 16,2-4 0-16,2-3 0 0,0-11-3 16,-1-6-6-16,0-6-13 0,1-6-9 15,-2-6-18-15,3-10-19 0,0-7-18 16,1-3-147-16,3-1-1 0,1-5-147 0</inkml:trace>
  <inkml:trace contextRef="#ctx0" brushRef="#br0" timeOffset="20338.78">24504 6858 587 0,'4'-7'210'0,"2"7"-2"16,1 6-84-16,-2 6-53 16,0 12-15-16,-1 5-7 0,-4 6-23 0,0-2-4 15,-1 6-1-15,2 0-7 0,-1 5 3 16,3 2-2-16,-1-3 1 0,6-1-2 16,2-6 0-16,1-3-4 0,0-7-3 15,2-2 3-15,1-10-4 0,5-6-3 0,-1-8 0 16,4-8-3-16,1-8 4 0,2-7-4 15,-3-3 0-15,1-4 0 16,-2 2 0-16,-3-4 0 0,-5-3-4 0,-2-4 4 16,-3-1 0-16,0 1 0 0,-4 6 0 15,-4 6-3-15,-1-2 3 0,-4 5 0 16,-2 4 0-16,-4-1 0 0,1 5 0 16,3 14 0-16,0 2 0 0,0 9 3 15,1 9 4-15,1 8-1 0,1 8 1 16,4 17 5-16,-1 7-3 0,2 7 3 15,0 9-5-15,1 10 2 0,-2-7-4 16,-3 1-2-16,-1 10 0 0,-5 3 1 0,-1 2-4 16,-4 4 0-16,-7 2 0 0,-8-4 0 15,-5-6 0-15,-11-7 4 0,-7-4-4 16,2-17 0-16,-2-14 0 0,2-19 0 16,4-14 0-16,4-14 0 0,1-5-8 15,4-13 0-15,-3-15-7 0,1-10-3 16,3-10-17-16,-1-15-8 0,3-7-26 0,14-3-25 15,9-5-134-15,7-7-183 0</inkml:trace>
  <inkml:trace contextRef="#ctx0" brushRef="#br0" timeOffset="20760.93">24963 7017 572 0,'0'-4'218'16,"-1"-1"-15"-16,2 1-85 0,1 2-29 16,-1 0-12-16,2 2-13 0,0 2-13 15,-1 2-16-15,1 9-5 0,0 8-6 16,1 13-8-16,0 10 0 0,-1 7-1 0,0 4-1 16,-3 9 0-16,-3 1-1 0,1 0-5 15,-2 7-2-15,-1 5 2 0,2-5-6 16,0 4 1-16,-2 5-3 0,-1-10 0 15,-1-3-5-15,2-2 1 0,3-9-6 16,-1-10-7-16,1-5-1 0,0-10-11 16,0-14-14-16,1-9-7 0,-1-9-17 15,-2 0-13-15,2-9-11 0,2-9-129 16,1-7-170-16</inkml:trace>
  <inkml:trace contextRef="#ctx0" brushRef="#br0" timeOffset="21158.19">24944 7109 711 0,'0'-11'212'0,"5"-2"-1"15,-1 2-130-15,-1 0-11 0,2-2-14 16,0 2-5-16,1 1-14 0,2 0 1 15,2 4-8-15,-4-1-1 0,5-7-5 16,6 3-2-16,2-5-3 0,6-3-9 16,7-1 0-16,-4 5-5 0,2-1-1 15,-5 2-2-15,0 7-2 0,-2 1 3 16,0 6-3-16,-2 5 0 0,-1 8 0 16,-5 9-3-16,-5 4 3 0,-6 6-2 0,-4 5 2 15,0 1 0-15,-1 5 0 0,-5 7-4 16,-2 3-1-16,-5-5 2 0,-6-3-4 15,0-1 2-15,-4-5-4 0,-5-5 2 16,-2-4 2-16,-2-7-4 0,-6-11-7 16,1-11-3-16,5-1-5 0,-2-9-9 0,8-7-14 15,3-4-9-15,8-9-23 0,1-3-2 16,10-1-125-16,4 1-23 0,5-3-132 16</inkml:trace>
  <inkml:trace contextRef="#ctx0" brushRef="#br0" timeOffset="21557.55">25364 6986 489 0,'8'5'209'0,"2"-1"-19"0,-1-2-24 0,2 3-91 15,0-1-9-15,3 2-17 0,1-2-4 16,2 2-3-16,4-3-2 0,1-1-12 15,2-2-4-15,2 0 3 0,1-3-7 0,0-3-5 16,-6-1-3-16,-1-3-2 0,-4-1-4 16,-6-3-3-16,-2-5 1 0,-2-3-1 15,-4 0 0-15,-2-1-3 0,-2 5 0 16,-5 2 2-16,-2 5-2 0,-6 4 0 16,-6 1 3-16,-3 2 1 0,-4 4 3 15,-5 1-5-15,2 3 4 0,2 3 0 16,1 4 1-16,6 5-1 0,4 8 0 15,3 4-1-15,6 2 2 0,1 6 2 16,5 4-4-16,1-2 2 0,2 6-4 16,5 2 2-16,1-2-1 0,1-4-4 15,1-5 0-15,4-2 0 0,-1-3-4 16,2-1-11-16,2-1-6 0,5-5-12 0,0-10-11 16,0-9-20-16,2-4-19 0,0-5-17 15,-2-11-131-15,4-8-177 0</inkml:trace>
  <inkml:trace contextRef="#ctx0" brushRef="#br0" timeOffset="21874.81">26038 6907 563 0,'4'-9'203'16,"-2"0"-18"-16,-4-2-96 0,-6 0-24 15,-9 0-10-15,0 0-12 0,-6 0-6 16,-5 4-11-16,4 0-7 0,0 7 1 15,6 1-6-15,3 1-2 0,5 7 2 16,2 3 1-16,6 7-1 0,0 0 0 16,2 7 0-16,2 1-4 0,1-2-2 15,6 0 1-15,-1-6-2 0,4-1-4 0,2 0 0 16,2 2-3-16,1 1 4 0,5 1-4 16,0-1 4-16,0 1-4 0,-3-2 0 15,-3 2 0-15,-8-1 0 0,-8-6 0 16,0-1 0-16,-7-1 0 0,-6-4 0 0,-10 2 0 15,0 0 0-15,-1-2 0 0,-2-1-8 16,1-7 2-16,2-1-14 0,0-6-8 16,-1-3-29-16,3-3 135 0,-1-3-284 15,1-2-200-15</inkml:trace>
  <inkml:trace contextRef="#ctx0" brushRef="#br0" timeOffset="22372.58">26633 6806 771 0,'3'0'228'0,"0"0"-12"16,-1-1-122-16,-2-4-22 0,-2 2-20 15,-2-2-15-15,-7 1-10 0,-4 2-8 16,-5 2 0-16,-4 0-4 0,-3 3-5 16,-2 5 2-16,4 5-4 0,-2 9 3 0,6 9-6 15,2 5 0-15,9 6-1 16,1 2-1-16,9 5-3 0,0 0 3 0,6-6-3 16,1 1 0-16,9-3 3 0,0-9-3 0,4-11 0 15,1-5 0-15,2-12-3 0,1-4 0 16,3-7 0-16,-2-13-6 0,-2-11-10 15,1-6-2-15,-9-10-7 0,-3-4-15 16,-6-3-15-16,-1 2-20 0,-5 0-15 16,-4 6-34-16,-1 4-102 0,-2 4-165 15</inkml:trace>
  <inkml:trace contextRef="#ctx0" brushRef="#br0" timeOffset="22761.88">26861 6757 463 0,'14'-25'179'0,"-2"-2"1"0,0-7-84 16,-5 7-33-16,1-7 0 0,-6 4-6 15,-2-3-11-15,-2 4 2 0,-3-7-7 0,-5 6-7 16,-3 1-3-16,-1 3-1 0,-1 8-8 15,-4 8 3-15,-1 8-8 0,-1 2-3 16,-4 7 0-16,2 11 2 0,1 15 2 16,4 5-1-16,5 10-3 0,3 11 1 15,4 8 2-15,6 3 1 0,0 11-4 16,2-1 3-16,1 1-6 0,6 4 2 16,1 0-1-16,1 0-9 0,-1 5 3 15,-1-3-4-15,-3-2 2 0,-3 0-4 16,-3-6 0-16,-5-1 0 0,-5-2 0 15,-5-13 0-15,-5-9 0 0,-9-6 0 16,-1-13 0-16,-10-10-4 0,-5-7-4 0,-1-12-7 16,0-6-6-16,3-3-16 0,3-9-10 15,5-8-25-15,2-3-17 0,4-5-142 16,2-6-189-16</inkml:trace>
  <inkml:trace contextRef="#ctx0" brushRef="#br0" timeOffset="23505.41">27124 6699 642 0,'6'-3'205'0,"-1"4"2"0,1-1-114 0,-3 3-13 16,1 2-15-16,0 6-8 0,-2 4-14 15,-2 4-15-15,0 4-2 0,0 4-8 16,-4 8-4-16,3 5-4 0,0 6-1 15,1 2 1-15,1-1-4 0,4 8-3 16,0-9 4-16,0-5-2 0,2-2-2 16,0-6 1-16,-1-18-4 0,2-4 0 15,3-5 3-15,-1-6-3 0,1-1 4 16,-1-9-4-16,1-3 0 0,0-5 0 0,-2-6 0 16,2-3 0-16,3 0 0 0,-1-5 0 15,-1 2 0-15,0 0 0 0,-2 6 0 16,1 3 0-16,-4 0 0 0,2 4 0 15,0 1 0-15,-3 2 0 0,-1 8 0 16,-4 6 0-16,4 4 0 0,0 7 0 16,0 8-4-16,3 8 1 0,-3 3 3 15,4 0-4-15,2 4 1 0,1 0 1 0,1-5-1 16,2-5 3-16,3-5-3 16,-3-10 3-16,2-8 0 0,-3-1 0 15,0-9-4-15,-5-7 4 0,1-9 0 16,-2-5-3-16,-3-5 3 0,-1-1 0 0,1-3 0 15,-3-1 0-15,-1-7-6 0,-1 1-1 16,-2 1-8-16,-4 3-10 0,2-2-8 16,-3 8-16-16,1 3-28 0,3 2-9 15,3 8-130-15,0 9-190 0</inkml:trace>
  <inkml:trace contextRef="#ctx0" brushRef="#br0" timeOffset="24005.07">27861 6850 691 0,'3'-7'203'0,"0"-3"-10"0,-2-3-124 15,-2 0-14-15,-2 0-14 0,-4-3-11 16,-3 4-15-16,-4 1 1 0,-2 4-5 15,-1 0-1-15,-1 7-3 0,-1 0-3 16,0 6 4-16,1 6-8 0,2 3 3 16,3 7 1-16,4 9 1 0,4 6-2 0,0 4 0 15,4 3-3-15,2 1 3 0,0-3-3 16,4-6 0-16,2-3 4 0,2-2-8 16,4-5 4-16,0-11-3 0,3-15 3 15,-4 2-3-15,3-8 0 0,0-8-2 16,2-6 5-16,-2-8-4 0,3 2 4 15,-4-5 0-15,-2 0 0 0,-2-4 0 16,-2 1-3-16,-4-2 3 0,-1 4 0 0,-1-1 0 16,-1 8 0-16,-1 3 0 0,0 10 3 15,-1 3-3-15,0 9 4 0,0 0 7 16,1 4-4-16,-2 12 3 0,2 2 1 16,0 11-1-16,-1 6 1 0,2 1-4 15,-1-1 2-15,0 3-3 0,4-2 2 16,-1-2-4-16,0 1-1 0,2 2 0 15,1-7-3-15,-3-3 0 0,1-7-6 16,2-3-12-16,-2-10-6 0,1-2-17 16,-1-5-29-16,3-3-8 0,1-5-115 15,8-3-28-15,1-7-154 0</inkml:trace>
  <inkml:trace contextRef="#ctx0" brushRef="#br0" timeOffset="24256.41">28211 6379 642 0,'9'-33'215'0,"0"5"1"0,-2 8-102 15,-2 4-19-15,-1 4-17 0,1 5-15 16,-3 7-12-16,-1 2-18 0,1 9-9 16,-1 4-5-16,0 12-6 0,-1 9-4 15,0 7-4-15,-2 6-2 0,0 9-3 16,-1 6 3-16,1 5 1 0,-2-2-4 15,3 4 0-15,-3-1 0 0,1-3-7 0,-3-2-4 16,0-2-14-16,0-3-9 16,4-7-9-16,1-10-22 0,1-14-21 0,2-12 94 15,2-13-231-15,3-4-180 0</inkml:trace>
  <inkml:trace contextRef="#ctx0" brushRef="#br0" timeOffset="24424.05">28399 6796 626 0,'0'-3'209'16,"-5"-2"-4"-16,-1 1-103 0,-8 1-17 16,-6 0-23-16,-9 1-6 0,-6 1-13 15,-4 1-19-15,-11 0-3 0,-4 1-8 16,0 0-17-16,1 0-18 0,1 3-27 16,14 0 128-16,3 2-285 0,10-1-209 15</inkml:trace>
  <inkml:trace contextRef="#ctx0" brushRef="#br0" timeOffset="25379.82">28594 6943 579 0,'0'6'192'0,"2"-2"-1"0,0-3-109 15,1 0-11-15,1 0-8 0,0 0-9 16,1-1-4-16,2 1-8 0,0 0-6 16,-2 0-1-16,2-1-10 0,0 0-6 15,3 0-1-15,1 0-5 0,2-2-5 16,3-2-5-16,-2-2 4 0,-1-4-7 16,-1-3 0-16,-2-4 0 0,-3-2 0 15,-3-2 0-15,-4 0 0 0,0 2 0 16,-2 0 0-16,-6-1 0 0,-1 3 0 15,-1-1-3-15,-4 3 3 0,-2 5 0 0,-1 5-4 16,0 5 4-16,-2 1 0 0,2 8 0 16,-2 3-3-16,2 4 3 0,2 6 0 15,4 4 0-15,2 6 0 0,6 7 0 16,3 2 3-16,0 1-3 0,3-1 0 16,4 0 0-16,5-4 0 0,3 0 0 15,0-1-3-15,2-1-1 0,1-4-3 0,0-10-6 16,1-4-5-16,2-7-6 0,2-10-7 15,1 0-9-15,-2-8-9 0,-2-7 1 16,1-4-9-16,-2-10-1 0,-4-3 2 16,-2-3 3-16,-3 1 9 0,1 1 3 15,-2 6 12-15,-3 4-2 0,1 3 8 16,1 2 6-16,-6 6 11 0,0 1-1 0,-1 4 0 16,-1 5 7-16,2 2 7 15,-2 6-7-15,3 5 7 0,0 6 11 16,2 3-8-16,2 5 16 0,-3 1-3 15,0 4 0-15,-1 1 10 0,-2 0-2 0,0-5 1 16,-2-1 2-16,1-5-1 0,-1-10-10 16,0-5 4-16,0-2 9 0,-2-3-3 15,0-10 8-15,-1-6-1 0,3-3 5 16,-1-4 6-16,2-9-6 0,1-2 0 16,0-1-10-16,2-1-4 0,-2-6-3 0,1 2-2 15,0 1-8-15,2-2-6 0,2 4-3 16,5 8-5-16,5 2 2 0,0 1-3 15,3 6 0-15,1 2-6 0,2 2-6 16,-1 7-10-16,3 9-7 0,-1 3-23 16,0 6-4-16,-3 4-25 0,-5 8-19 15,-3 1-139-15,-2-3-185 0</inkml:trace>
  <inkml:trace contextRef="#ctx0" brushRef="#br0" timeOffset="27228.93">29674 5852 547 0,'-5'11'191'0,"-3"7"-11"16,2 6-112-16,-6 7-10 0,-4 5 3 15,-4 2-15-15,-3 8 6 0,-8 4-7 16,-1 2-4-16,0 2-3 0,-1 4-5 16,3 0-9-16,3 5-3 0,4 1-6 15,6 13-8-15,8 6 2 0,6 3-6 16,3 7 4-16,1 1 1 0,8 2-5 16,1 1 7-16,3-4-3 0,3-13-3 15,4 2-1-15,2-14 4 0,2-9-7 16,-1-2 3-16,2-4-6 0,-2-13-4 0,-5-3-4 15,-4-7-13-15,-10-14-13 16,4-1-27-16,-6-4-21 0,-4-3-135 0,-5-5-187 16</inkml:trace>
  <inkml:trace contextRef="#ctx0" brushRef="#br0" timeOffset="27757.83">29785 5935 572 0,'2'7'187'0,"0"3"-6"0,2 3-110 0,-2 6-23 16,-2 0-6-16,1 1-9 16,-1 3-7-16,-1 3 5 0,-1 3-11 15,0 9 1-15,2 8-5 0,0-1 2 16,-1 1-7-16,1 3-3 0,-1 5-4 0,1-5-4 15,-2 6 3-15,2 2-6 0,-1-5-1 16,1-5-4-16,1-2-9 0,-2-9-16 16,1-7-7-16,-1-8-18 0,-1-9 53 15,2-7-190-15,-1-1-162 0</inkml:trace>
  <inkml:trace contextRef="#ctx0" brushRef="#br0" timeOffset="27991.34">29936 6356 579 0,'1'6'192'0,"-5"2"-18"16,-2 3-108-16,-3 0-33 15,-4 2 1-15,-3 1-11 0,4 2-9 16,-9-3-9-16,-1 1 4 0,0-2-9 0,0-2 5 15,-3-3-5-15,-1-6-14 0,-2-1-10 16,1-1-8-16,3-2-21 0,3 0-129 16,6 2-166-16</inkml:trace>
  <inkml:trace contextRef="#ctx0" brushRef="#br0" timeOffset="28395.25">29932 6032 555 0,'6'-4'204'16,"2"4"-12"-16,-1 2-99 0,-7 1-26 16,6 7-9-16,-1 1-12 0,-1 6-17 15,-3 5-3-15,-1 8-11 0,-6 7-3 16,1 6 0-16,-3-3-5 0,-1 1 1 15,0 3-8-15,2 5 3 0,0-1 1 16,5 4-4-16,0 0-4 0,2-6-4 16,3-6-6-16,2-2-14 0,-1-7-13 15,2-4-13-15,0-9-8 0,0-8-23 16,1-9-115-16,4-1-154 0</inkml:trace>
  <inkml:trace contextRef="#ctx0" brushRef="#br0" timeOffset="28890.89">30236 6345 555 0,'4'-9'196'0,"1"1"-18"16,-5 2-108-16,-1-1-25 0,-5 3-6 15,-5 1-11-15,-4 3-10 0,-4 0-9 0,0 2 0 16,-2 3-5-16,1 6 5 0,1 4-4 16,2 6-1-16,-1 8 0 0,5 7 1 15,2-1-1-15,7 2-4 16,3-2 5-16,1-1-5 0,3-3 0 0,3-2 4 16,2-1-4-16,0-7 0 0,3-6 0 15,0-5-4-15,0-7-1 0,1-3 1 16,-1-4-1-16,1-5-3 0,-1-5-1 15,1-5 4-15,0-4 1 0,1-3 4 16,-1-2 0-16,-2 1-5 0,1-2 5 16,-3-3 0-16,-2 4 0 0,1 0 0 15,-1-1 0-15,-2 3 0 0,-1 9 5 0,-3 0-5 16,1 9 4-16,-1 3-4 0,1 5 5 16,-3 0-5-16,3 8 4 0,0 5-4 15,0 7 5-15,-1 7-5 0,-1 5 4 16,-1-2-4-16,1 2 0 0,0 0 0 15,1-6-9-15,0 8 0 0,2-5-8 16,2-5-6-16,2-8-5 0,0-3-11 0,1-13-6 16,-2-2-14-16,1-2-115 15,-1-4-147-15</inkml:trace>
  <inkml:trace contextRef="#ctx0" brushRef="#br0" timeOffset="29248.99">30353 6474 388 0,'2'17'126'0,"0"-3"29"0,1-3-93 16,0-1-17-16,0 0-12 0,-1 0-7 15,2 3-9-15,-2 2-1 0,0-2 4 16,0 0-2-16,-1-2-6 0,3-2 5 0,-2-3-1 15,0-2 0-15,-2-2-7 0,-1 0 20 16,2-2-14-16,0 0 5 0,-3-1 4 16,3 1 4-16,-2-1 4 0,2-1 0 15,0-3 7-15,0-2 2 0,3-7 0 16,-1-1-2-16,0-5-2 0,1 0-2 16,3-8-7-16,0 0-2 0,0-6-4 15,1-1-8-15,-1-3-1 0,1 8-7 16,-1 5-3-16,-1 7-3 0,1 7-3 15,2 6-6-15,-1 3-12 0,3 2-13 16,5 2 0-16,1 1-16 0,2 1-10 16,0 2-10-16,-1-1-7 0,-1 0 179 0,-1-2-297 15,3-1-171-15</inkml:trace>
  <inkml:trace contextRef="#ctx0" brushRef="#br0" timeOffset="29847.74">30829 6322 593 0,'0'0'183'0,"-1"0"-14"15,-1-2-115-15,-2 1-23 16,-3 0-7-16,-3 1 0 0,-1 0-6 0,-2 0 1 15,-1 2 4-15,-4 4-1 0,5 6 0 16,-4 1-4-16,-2 3-3 0,3 5-3 16,0 5-3-16,0-1-1 0,5 2 0 15,2 3-4-15,5-2 0 0,4-3 6 16,0 0-3-16,4 1-2 0,5-3-2 16,2-3 1-16,4-6-1 0,1-5-3 15,-1-8 0-15,0-1 0 0,2-3-10 0,-3-8-12 16,2-6-11-16,2-5-7 0,-2-2-18 15,-3-2-7-15,0 0-48 0,-3-4-79 16,-2 2-143-16</inkml:trace>
  <inkml:trace contextRef="#ctx0" brushRef="#br0" timeOffset="30075.18">30820 5905 579 0,'0'0'211'0,"3"0"-20"0,1 3-94 0,-1 8-24 16,2 2-9-16,0 9-23 0,-1 6-5 16,-1 0-12-16,0 1-9 0,-1 10-1 15,1-6-3-15,1 10-2 0,-1 6 0 16,-1-1-2-16,0-3-4 0,-5 13 1 0,3-10-8 16,-1 0-2-16,-4-2-12 0,0-6-8 15,2-12-19-15,1-4-17 0,2-8-5 16,-1-4-44-16,2-7-91 0,4-5-174 15</inkml:trace>
  <inkml:trace contextRef="#ctx0" brushRef="#br0" timeOffset="30608.84">31160 6284 600 0,'8'7'176'0,"-1"5"-7"0,-3-3-133 0,-3 1-2 16,1 7-19-16,-1 8 4 0,-1 4-4 15,0 5-1-15,0 1 4 0,1 1-3 16,0-3-2-16,1-1-3 0,1-2-2 15,-1-1 1-15,2-4-4 0,2-5-5 16,-1-6 4-16,3-6 1 0,-3-8-1 16,3 0-4-16,1-6 0 0,-1-5 4 15,1-10-4-15,0 0 0 0,-1-7 0 16,-3-1 0-16,3 1 5 0,-4 1-5 16,-1-3 9-16,3 4-1 0,-2-1-3 15,-2-1 6-15,3 5-3 0,-2 5 0 16,-1 2 1-16,1 10-1 0,1 6-4 15,0 0 0-15,1 6-4 0,0 10 4 0,3 4-4 16,-1 6 4-16,1 3-4 0,2 1 0 16,2-6 0-16,0-1 0 0,-1-3 0 15,2-3 6-15,5-4-6 0,-2 0 0 0,2-4 0 16,-1-6 0-16,1-3 4 0,-7 0-4 16,1-3 0-16,-2-7 0 0,-2-3 0 15,-1-5 0-15,-3-1 0 0,0-4 0 16,-2-3 0-16,-2-3-4 0,-1-1-6 15,-3-2-2-15,-1 1-13 0,-3 6-16 16,1 5-13-16,0 4 170 0,-1 3-307 16,8 3-175-16</inkml:trace>
  <inkml:trace contextRef="#ctx0" brushRef="#br0" timeOffset="31105.45">31757 6327 531 0,'1'-5'186'15,"1"-1"-9"-15,0 0-109 0,-2-1-15 0,-1 7-4 16,1-6-12-16,-2 0-4 0,-1 0-16 16,-6 0 1-16,-3 4-5 0,-3 2 0 15,-2 0-8-15,-3 7 6 0,2 1-3 16,0 3 0-16,3 0 1 0,3 6-5 15,3 1 0-15,4 5 0 0,2 9 0 16,2 2-4-16,1 0 4 0,0 0-4 16,1-2 4-16,2-11-4 0,-1 2 0 15,1-4 0-15,4-6 6 0,-1-3-12 16,4-4 6-16,2-6 0 0,0-4 0 16,-1-3-4-16,2-4 0 0,-2-4 4 0,0-3 0 15,0-1-4-15,-1 1 4 0,0 0-4 16,-2-4 4-16,-4 2 0 0,-1 0 0 15,-2-2 0-15,0-2-4 0,-2 6 4 16,1 4 0-16,0 3 0 0,-1 8 0 16,1-1 0-16,0 4 4 0,-1 0 0 0,1 3 0 15,0 1-4-15,0 4 8 0,0 4-2 16,0 4-2-16,0 4-1 0,0 2 1 16,1-1-4-16,-2-2 0 0,2-2 5 15,-1-4-5-15,2-2-5 0,1-3-2 16,-3 0-11-16,2 3-2 0,2-3-12 15,1-1-12-15,2-3-11 0,2-3-2 0,2-1-36 16,0-3-92-16,1-3-147 0</inkml:trace>
  <inkml:trace contextRef="#ctx0" brushRef="#br0" timeOffset="31330.01">31933 6082 497 0,'3'-25'186'15,"4"1"-1"-15,-4 3-91 0,0 2-16 16,-3 3-3-16,4 6-12 0,-2 9-9 16,-1 1-9-16,3 9-13 0,0 7-14 15,-1 5-4-15,-1 9-10 0,1 7 0 0,0 2-4 16,0 7 4-16,2 5-4 0,1-2 0 16,0 0 0-16,-2 5-4 0,-2-4-4 15,-2-1-6-15,0 0-4 0,0-5-21 16,-3-8-12-16,0-7-12 0,1-4 3 15,-2-5-142-15,4-10-170 0</inkml:trace>
  <inkml:trace contextRef="#ctx0" brushRef="#br0" timeOffset="32010.44">31845 6308 506 0,'0'0'177'0,"5"2"-8"0,3 1-103 15,4 4-28-15,3 0-8 0,5 3-1 16,-2-1-4-16,5 1-6 0,1-2-5 16,-2-2 5-16,0-4-6 0,1 2-3 0,-4-4-1 15,-2-3 1-15,0-1-6 0,-2-3 0 16,4 1 1-16,-3-2-1 0,0-1 1 16,2 2-1-16,1-3 5 0,-8-4 0 15,3-1-5-15,-3-2 5 0,-5-3 0 16,-5 0-2-16,0 1 1 0,-1 0 0 15,-2 3-4-15,-3 2 5 0,-1 5-5 0,0 2 0 16,0 5 0-16,-4 2 0 0,-1 2-4 16,-2 4 4-16,1 7 0 0,-3 5 2 15,3 2-2-15,2 5-1 0,2 6-3 16,4-4 4-16,3 1 1 0,1 3-5 16,1 3 3-16,1-1-3 0,3 0 0 15,2-7-3-15,0-4 3 0,-1-6-5 16,2-5 1-16,0-4-3 0,-2 0-3 15,3-5 6-15,0-2 0 0,2-1 0 16,0-5 0-16,2 0 4 0,0-1-4 16,3 0 4-16,0-1-4 0,0 1-1 0,-1 0 1 15,1-2 0-15,-1 0 0 0,-1 8-4 16,1-1 4-16,1 2 1 0,-2 3 3 16,-1 5-5-16,-1 3 5 0,-3-1 0 15,-3 0-4-15,-4 0 4 0,-1 2 0 16,1 1-4-16,-2 4 4 0,3-2 0 0,-1 0 0 15,1-3 0-15,-2-1 0 0,1-6 4 16,-3-4-4-16,2 2 4 0,-1-3 4 16,2-1 4-16,-4-3 0 0,4-4 9 15,-1-5 1-15,3-3 0 0,0-6 10 16,2-3 0-16,2-9 4 0,2-3-5 16,-1-5 0-16,2 0-4 0,1 0-8 15,-3 4-3-15,-1 4-1 0,2 7-8 16,-1 1-1-16,-1 5-3 0,3 3 0 0,1 5-3 15,-1 3 0-15,0 5-3 0,1 2-6 16,-3 3-9-16,9 0-11 16,-2 3-12-16,3 0-10 0,0 4-24 0,0 4-9 15,-8 0-141-15,-1 0-182 0</inkml:trace>
  <inkml:trace contextRef="#ctx0" brushRef="#br0" timeOffset="34609.44">30287 7220 424 0,'2'6'155'15,"-1"1"4"-15,0-1-82 0,1-1-35 16,-2-2 7-16,0 1-20 0,1 2 3 15,-1-1 0-15,0 0-11 0,-3-2 8 0,-4 3 0 16,1-2-6-16,-5-1 5 0,-3 2-6 16,-1-2 5-16,0 0-5 0,-5-1-3 15,3 1-2-15,-3-2-1 0,-4-1-8 16,-5 1 5-16,-1-1-4 0,-6 0-2 16,-3 0-4-16,1 1-3 0,2-2 5 15,4 1-1-15,4 0-4 0,2 0 0 0,8 0 0 16,2 0-9-16,3 0-6 0,3 0-10 15,5 1-12-15,-1-1-5 0,4 0-11 16,2 0-3-16,0 0 7 0,2-1-137 16,3 1-162-16</inkml:trace>
  <inkml:trace contextRef="#ctx0" brushRef="#br0" timeOffset="35201.07">30016 7271 481 0,'-2'-3'181'0,"9"2"-14"0,2 1-102 0,-2 1-19 15,-3 2-10-15,-3 5 3 0,0 3-10 16,0 1-4-16,-1 6 2 0,-2 7-3 15,1 2 3-15,-7 4-1 0,5-1-4 16,-1 4-2-16,-1-2-3 0,4 2-1 16,1 3-8-16,7 5 6 0,-2-3-7 15,2 2-2-15,2-5-5 0,0-2 3 16,0-5-3-16,1-4 0 0,-3-3 0 16,-2-4 0-16,-2-6-12 0,-3-3-5 15,0-5-12-15,-1-3-3 0,1-1-16 16,-2-3 2-16,-2-2-11 0,-3-3-87 0,5-4-45 15,1-1-125-15</inkml:trace>
  <inkml:trace contextRef="#ctx0" brushRef="#br0" timeOffset="35699.8">30333 7583 463 0,'8'-11'185'16,"1"0"-11"-16,-3-3-51 0,1 3-75 15,-6-2-16-15,-1 2-8 0,-1 2-4 16,-3 1-11-16,-5 1-4 0,-1 3 4 16,-3 2-5-16,-1 2 5 0,-3 3-3 0,0-1-2 15,-2 3 5-15,3 5-4 16,-1 2 0-16,4 2-5 0,2 5 4 0,2 3 0 15,4 1-4-15,0 5 0 0,5 3 5 16,0-1-5-16,3-1 0 0,2-4 4 16,3-6-4-16,1-1 0 0,2-3 0 15,2-4 0-15,1-2-4 0,-2-4 4 0,0-5-5 16,0-2 5-16,-2-5-4 0,1-5 0 16,0-2 4-16,1-6 0 0,-2-4 0 15,-3-3-5-15,2-4 5 0,-2-3 0 16,-2 1 0-16,0 4 0 0,-1 4 0 15,-4 4 0-15,-1 6 0 0,0 6 0 16,-1 4 0-16,-2 4 0 0,1 1 5 16,0 7-5-16,-1 6 0 0,2-1 0 15,0 12 0-15,2 2 0 0,0 4 4 16,1 1-4-16,2 4 0 0,2-9 0 0,0-3 4 16,2-2-4-16,-2-6 0 0,2-3 0 15,1 1 0-15,2-2 0 0,0-3-18 16,7-2-5-16,-1-2-9 0,4-4-143 15,2-2-180-15</inkml:trace>
  <inkml:trace contextRef="#ctx0" brushRef="#br0" timeOffset="36244.16">30613 7496 506 0,'0'15'163'0,"0"6"-3"16,-1 2-114-16,-1 6-10 0,1 4-12 16,1 5-3-16,0 1-5 0,3-2-2 15,-1-2 5-15,1-1-9 0,-1 0 5 0,-1-2-5 16,-1-1-1-16,-1 1-4 0,-1-1 5 16,0-4-10-16,1 3 5 0,1-4-5 15,0-4 0-15,1-5 0 0,0-2 4 16,0-8 1-16,1-3 4 0,0-4 0 15,2-4 0-15,-2-3 1 0,-1 1-1 16,1-6 5-16,0-6-5 0,2-3 4 16,-3-4 9-16,-1-4-4 0,1-2 1 0,-1 3 6 15,0-2-3-15,0-5-3 0,0 0 5 16,-1-3-9-16,0-5 2 0,-1 1-2 16,2 2-3-16,2 0-2 0,2-1-7 15,-4 11 0-15,7 3 1 0,1 4 0 16,2 7-1-16,-1 4-3 0,1 3 0 15,0 4 4-15,-1 3-4 0,2 1 0 0,3 1 3 16,-3 3-3-16,1 0 0 16,0 3 0-16,-1 2 0 0,-1 2 0 0,0 1 0 15,-1 4 0-15,-5 2 0 16,0 5-3-16,-4 4 3 0,-1 6 0 0,-4 4 0 16,-1 2 0-16,-4-2 0 0,-3 0 0 15,-4-3 0-15,0-5 0 0,-2-2 0 16,-3-5 0-16,-1-5-4 0,4-11 1 15,1-3-8-15,-1-2-2 0,5-7-10 16,2-5-13-16,-2-2-17 0,0-3-12 0,2-2-150 16,2-3-168-16</inkml:trace>
  <inkml:trace contextRef="#ctx0" brushRef="#br0" timeOffset="37096.91">31132 7389 453 0,'7'-11'173'16,"3"2"16"-16,1-1-75 0,-2 6-50 16,-2 4-13-16,0 2-12 0,-3 3-7 15,0 8-9-15,-4 6-5 0,-1 3-1 16,1 4-8-16,-4 5 4 0,0 3-5 16,2 2 0-16,2 4 0 0,0 4-4 15,2-3 0-15,3-4-4 0,3-9 5 0,0-5-5 16,1-7 4-16,1-9-4 0,1-4 0 15,0-3 4-15,0-2-4 0,0-5 0 16,-2-3 0-16,-2-3 4 0,0-5-4 16,0 0 0-16,-3-4 0 0,2-2 0 15,-1-2 0-15,0 3 0 0,-1 3 0 16,1 0 0-16,-1 5 0 0,-2 1 0 16,1 5 0-16,-3 1 0 0,0 5 0 15,0 3 0-15,0 1 0 0,0 2-4 16,1 6 4-16,-1 4 0 0,4 4 0 15,1 6 4-15,2 1-4 0,1 5 0 0,5-4 0 16,-2 0 0-16,6-6 0 0,1-4 0 16,0-5 0-16,2-2 0 0,3-5 0 15,-4-2 0-15,-1-1 0 0,-2-3 0 16,-4-3 0-16,-5-4 0 0,-3-4 0 16,-4-5 0-16,3-11 0 0,-2 4 0 15,-2-5 0-15,-1 0 0 0,0 1 0 0,-2 6 0 16,2-4-4-16,-4 3-4 0,-4 0-13 15,-1 3-8-15,0 5-15 0,0-1-11 16,-1 7-134-16,7 9-174 0</inkml:trace>
  <inkml:trace contextRef="#ctx0" brushRef="#br0" timeOffset="37612.99">31786 7500 539 0,'6'-8'192'0,"1"1"-17"0,-4-2-109 16,-1 1-8-16,-2 2-10 0,-1 0-6 0,-4 1-11 16,-1-1 0-16,-3 2-10 0,-3 1-1 15,-3 1-7-15,-3 2-1 0,-2 2-8 16,1 3 4-16,0 3-2 0,3 4-2 15,3 5-1-15,-1 4-3 0,5 5 4 16,2 5-4-16,3 4 5 0,3-1-5 16,1 2 3-16,3-3-3 15,2-5 0-15,3-7 0 0,3-1 0 0,-2-8 0 16,2 0 0-16,1-3 0 0,-4-2-3 16,2-2 3-16,2-4-5 0,-1-1 5 15,-1-6-4-15,1-3 1 0,-2-2 3 16,-2-5-4-16,0-4 4 0,-3-5 0 0,0-4 0 15,-1-5 0-15,-1-4 0 0,0 4 0 16,2 1 0-16,-3 8 4 0,0 4-4 16,-1 8 0-16,-1 5 0 0,1 7 0 15,-1 1 3-15,0 4-3 0,-2 8 0 16,2 6 0-16,1 5 0 0,0 3 0 0,1 7 0 16,2 1 4-16,1-1-4 0,-1-1 0 15,3-4 0-15,-2-2 0 0,0-4 0 16,1-3 0-16,0-1 0 0,2-1-7 15,1-5-11-15,-1-7-15 0,3-5-13 16,-1 0-7-16,3-7-3 0,0-9-120 16,2-3-29-16,8-4-99 0</inkml:trace>
  <inkml:trace contextRef="#ctx0" brushRef="#br0" timeOffset="37845.72">32075 7242 514 0,'-1'-15'190'16,"3"3"0"-16,3 4-98 0,-2 2-5 16,-1 6-18-16,2 1-8 0,-1 6-16 15,-1 5-8-15,0 6-13 0,0 5-14 0,-2 4-5 16,2 2 2-16,-1 5-4 0,-1-1 0 16,-1 5 1-16,-1 2 0 0,-1 5-4 15,5 0 0-15,-3 6-4 0,1 3-3 16,1 0-3-16,2-2-22 0,-1-6-4 15,1-6-20-15,0-7-6 0,1-11-141 16,1-7-177-16</inkml:trace>
  <inkml:trace contextRef="#ctx0" brushRef="#br0" timeOffset="38045.28">32314 7465 522 0,'1'0'189'0,"-2"2"-6"0,0-1-91 16,-6 1-29-16,-5 0-16 0,-2 0-5 16,-7 0-7-16,-2 1-8 0,-5 0-8 0,-1 0-6 15,-2-1-5-15,-2 0-8 0,-3 0-13 16,4 0-11-16,-4 1-19 0,1 0 135 16,3 2-280-16,8 2-178 0</inkml:trace>
  <inkml:trace contextRef="#ctx0" brushRef="#br0" timeOffset="38816.15">32214 7549 514 0,'0'10'169'16,"3"-1"-12"-16,0-1-114 0,-1-1-20 15,1 0 6-15,1 2-13 0,0-3 5 16,0 1-12-16,3-3 15 0,1 0-14 16,-1-1 5-16,1-3-5 0,1-1-1 15,2-1-4-15,1-3 5 0,-1-2-5 16,2-4 4-16,0 3-4 0,-1-4-1 15,-1-1 1-15,0-1-1 0,-3 1 1 16,-1 0-5-16,0 0 0 0,-5 1 4 16,-2 2-4-16,-2 2 6 0,-1 1-6 15,-5 1 0-15,-4 2 0 0,-2 2 0 0,-2 1 4 16,0 1-4-16,-1 2 0 0,2 3 0 16,1 6 5-16,2 7-1 0,1 6 1 15,3 5 0-15,4 7-1 0,2 4 0 16,2 2 1-16,1-4-1 0,2-1-4 15,1-7 5-15,2 0-5 0,0-3 0 16,2-2 0-16,0-4-9 0,3-2 0 16,-1-12-5-16,1-6-14 0,1-1-4 0,0-7-7 15,-4-3-10-15,9-5 13 0,1-7-10 16,4-1-58-16,3-1-10 0,2-5 1 16,-5 2 3-16,-6 1 36 0,-4 0 5 15,-4 0 27-15,-2-4 42 0,0 5 10 16,-2 3 22-16,2 7 11 0,-3 4 10 15,1 8 22-15,0 8 23 0,-1-3-15 0,0 5-14 16,-2 5-17-16,3 2-20 0,-1 7-18 16,0 2 4-16,2 1-8 15,-3 1 8-15,0 2 1 0,0-6-7 16,-1-1 5-16,0-2 0 0,-1-2-1 0,1-3 0 16,0-1-12-16,1-4 19 0,-2-5-11 15,0-3-3-15,-2 0 11 0,4-6-1 16,-4-3 5-16,2-5 4 0,-1-1-1 15,2-1 8-15,-3-7-1 0,0-5 3 16,0-2-4-16,-1-4-1 0,0-7 0 0,3 3-2 16,0 3-6-16,5 3-7 0,1 6-2 15,4 6-3-15,-2 6-1 0,2 3-4 16,-1 2-4-16,-2 0 1 0,3 2-1 16,3 2-10-16,3 5-3 0,4 1-17 15,-3 6-15-15,-1 13-30 0,-2 2-150 16,1 12-189-16</inkml:trace>
  <inkml:trace contextRef="#ctx0" brushRef="#br0" timeOffset="40810.91">30108 8447 600 0,'0'-4'204'16,"1"-1"-3"-16,1 2-110 0,-1 0-22 15,0 2-11-15,0 1-4 0,-1 1-15 16,0 1-2-16,0 3-9 0,0 4-7 15,-1 4-3-15,-1 6-5 0,0 4-7 16,0 1 1-16,1 7-7 0,0-2 4 0,2 2 0 16,-1 0-4-16,0-2 0 0,1-2 0 15,1 1 0-15,1-3 0 0,1-2-4 16,-3-1-4-16,1-1-11 0,-2-2-5 16,0-3-22-16,0-3-18 0,-1-7-10 15,1-6-126-15,2-2-18 0,-2-6-155 16</inkml:trace>
  <inkml:trace contextRef="#ctx0" brushRef="#br0" timeOffset="41195.91">30005 8450 648 0,'0'-3'209'0,"1"-1"3"0,6 0-112 16,0 1-25-16,1 1-18 0,2 0-13 16,-1 1-15-16,0 0-8 0,1 1-11 15,2 0 1-15,0 1-4 0,3 2-3 16,-1 2-2-16,2 2 2 0,1 3-4 16,1 3 0-16,1 1 0 0,4 4 0 15,-1 3 0-15,0 0 0 0,-5 5 0 16,-1 1 0-16,-6 3 0 0,-4 1 0 15,-4 3 0-15,-2 1 0 0,-3 3 0 0,-3 1 0 16,-5-3 0-16,-7-1 0 0,-3-2 0 16,-3-7 0-16,-6-5 0 0,3-5 0 15,-3-6 0-15,-2-10 0 0,-5 0 0 16,-1-6 0-16,0-7 0 0,1-3-4 16,4-1-2-16,6-1-5 0,6 2-9 15,1-2-19-15,6 1-17 0,3 1 140 16,3-1-287-16,6 5-199 0</inkml:trace>
  <inkml:trace contextRef="#ctx0" brushRef="#br0" timeOffset="41451.83">30425 8621 723 0,'10'9'212'0,"-2"0"-9"15,-3 5-122-15,-4 3-23 0,1 2-22 16,-1 6-18-16,-1 5-12 0,-3 4-2 16,0 3 0-16,1 0-4 0,0-3 0 15,2-1-8-15,-1-8-5 0,1-7-14 16,1-1-18-16,2-11-12 0,1-6-152 15,2-6-177-15</inkml:trace>
  <inkml:trace contextRef="#ctx0" brushRef="#br0" timeOffset="41584.69">30464 8413 555 0,'5'5'162'0,"0"-1"44"0,0 2-332 15,0 3-174-15</inkml:trace>
  <inkml:trace contextRef="#ctx0" brushRef="#br0" timeOffset="41929.37">30745 8470 481 0,'8'3'188'16,"-3"-2"0"-16,-4 1-69 0,-1-2-55 15,-1-2-8-15,-4 1-10 0,-5-1-1 0,-3 0-17 16,-3 0-3-16,-2 1 1 0,-3 1-7 16,0 1-3-16,4 1-8 0,0 2-1 15,6 4-4-15,5 2 2 0,4 6-5 16,0 3 3-16,2 2 1 0,5 2-4 16,3 1 3-16,5-1-3 0,2 1 0 0,7-1 0 15,0 0 0-15,2-1 0 0,-2-1-3 16,-1-1 3-16,-3 2 0 0,-1 2 0 15,-5 4 0-15,-5-3 0 0,-3-1 3 16,-4-1 0-16,-3-2 5 0,-3-4-4 16,-4 0 3-16,-2-1 5 0,-4-1-2 15,-4-6-7-15,-1-4 4 0,-1-5-3 16,-1-3-4-16,1-4-8 0,4-5-2 16,1-4-15-16,3-1-15 0,4 0-17 15,4-3-13-15,1-2-145 0,5-1-173 16</inkml:trace>
  <inkml:trace contextRef="#ctx0" brushRef="#br0" timeOffset="42195.29">30850 8301 633 0,'2'-4'219'0,"2"3"-2"0,-2 1-108 16,-1 4-21-16,0 8-17 0,-2 8-13 16,0 6-17-16,0 7-17 0,-1 9-6 15,0 6-2-15,4 6-7 0,0 3-2 16,2 2-4-16,3-5 0 0,0 2-6 16,1-4-3-16,-1-8-16 0,-3-3-13 15,-1-1-13-15,-2-13-30 0,-1-6 153 16,1-7-292-16,1-10-194 0</inkml:trace>
  <inkml:trace contextRef="#ctx0" brushRef="#br0" timeOffset="42494.31">30745 8646 453 0,'0'-6'201'0,"4"2"-3"0,5 2-51 16,1 1-73-16,2-2-18 0,0 0-7 15,1-2-20-15,4 1-4 0,0 0-5 16,1 0-6-16,1-3 2 0,3 1-6 16,4 1 7-16,2-2-7 0,5 3 2 15,-2 1-2-15,-4 2-2 0,-3 1-1 16,-4 4 2-16,-8 4-3 0,-2 6-3 16,-5 5 1-16,1 5-1 0,-4 4-3 15,0 1 3-15,-1 2-3 0,1 1 4 0,-2 3-4 16,0-1 4-16,-1 1-1 0,1-2-6 15,-1-4-1-15,0-6-13 0,0-3-17 16,1-8-11-16,-1-11-20 0,2-1 162 16,0-10-306-16,0-7-183 0</inkml:trace>
  <inkml:trace contextRef="#ctx0" brushRef="#br0" timeOffset="42632.72">31126 8385 497 0,'4'0'186'0,"1"3"-6"0,-1 2-38 16,0 1-107-16,-1-1-26 0,0 0-18 15,0-3-163-15,2 0-165 0</inkml:trace>
  <inkml:trace contextRef="#ctx0" brushRef="#br0" timeOffset="42865.82">31282 8251 593 0,'-2'12'204'0,"6"5"-15"0,-3-2-97 0,0 4-23 16,-1 6-5-16,-2 1-19 0,-2 1-9 16,4 9-4-16,-2 6-11 0,0 4-6 15,2 8-1-15,0-1-7 0,0 2 0 16,1 1-3-16,1-2-1 0,1-6-3 15,-2 0 0-15,2-4-14 0,0-7-7 16,3-6-8-16,-1-6-17 0,3-11-12 16,0-11-18-16,-2-3-130 0,1-8-176 15</inkml:trace>
  <inkml:trace contextRef="#ctx0" brushRef="#br0" timeOffset="43094.68">31377 8297 415 0,'-6'-16'172'0,"5"6"24"16,0 5-28-16,0 5-84 0,1 6-23 15,-1 6-10-15,1 9-11 0,2 10-16 16,-3 8-8-16,1 6-7 0,6 9-5 16,-6 4 0-16,5 1-4 0,4-1 0 15,2-3 0-15,2 1 4 0,-2-5-4 16,0-4 0-16,-5-2-4 0,0-4-8 15,0-9-17-15,0-5-14 0,0-8-145 16,0-10-184-16</inkml:trace>
  <inkml:trace contextRef="#ctx0" brushRef="#br0" timeOffset="43484.46">31530 8762 481 0,'11'8'173'0,"3"-2"-12"0,-2-3-108 15,1 1-15-15,-3-3-21 0,2-1-5 16,0 0-2-16,0-1-4 0,2-4-1 16,-1-4 6-16,-1-2-6 0,-1-1-5 15,-1-3 4-15,-2 0 6 0,0 1 3 16,-4-2-1-16,0-2-3 0,-4 1 1 15,0 1 4-15,-2 1 1 0,-4-2-1 16,-2 2 0-16,1 4 4 0,-4 2-3 16,-3-1-1-16,-1 10-6 0,-3 2-3 15,-2 0-1-15,-2 1 5 0,0 7-4 16,1 3-1-16,5 7 0 0,5 4 1 0,3 6-5 16,7 0 4-16,1 5 1 0,6 0-5 15,1 4 4-15,3-4-4 0,3-3 4 16,-1-4-4-16,2-1 5 0,-1-7-10 15,1-2 1-15,1-5-9 0,4 0-14 0,-3-11-9 16,3-2-6-16,2-2-143 0,2-5-172 16</inkml:trace>
  <inkml:trace contextRef="#ctx0" brushRef="#br0" timeOffset="44034.03">32098 8774 506 0,'-2'-7'185'0,"1"-2"-8"0,-2-3-100 16,-3-3-11-16,-4-4-13 16,-3-1-2-16,-1-3-6 0,-9-3-2 0,-4 1-10 15,-4 2-13-15,-3 4 1 0,2 11-6 16,8 2-6-16,1 6-5 0,4 3 0 15,4 9 0-15,4 7-1 0,0 3 0 0,8 6 2 16,3 2-5-16,0 1 3 0,2-2-3 16,2 1 0-16,-2 1 0 0,2 1 0 15,3-4-3-15,-1-3-2 0,4-3-1 16,1-6-10-16,1-3 1 0,-2-1-7 16,3-5 2-16,-1-6-9 0,0-1 0 15,1-6-11-15,3-5 3 0,-2-4-4 0,1-8-3 16,1-4 0-16,-4-4 8 0,-2-5 2 15,-3-1 3-15,1 1 8 16,-4 0 0-16,3-4 16 0,-1-1-6 0,2-4 8 16,0 0 5-16,-1-1 0 0,0 2 5 15,-4 0 1-15,-2 5 14 0,0 0 2 16,1 4 9-16,-2 6 4 0,1 5 14 16,0 7-1-16,-1 7 5 0,2 7-6 15,-1 3-2-15,1 5-7 0,1 9-9 16,-1 7-9-16,1 9-2 0,0 9-11 15,-2 3 1-15,-1 9-4 0,2 3-1 0,0 5 6 16,0 1-5-16,-2 1 0 0,3-1-4 16,0 0 4-16,-2-6-1 0,-1-3-3 15,0-1 0-15,-2-3-7 0,-1-8-13 16,-3-5-13-16,-2-8-16 0,-1 3 155 16,3-9-304-16,1-6-179 0</inkml:trace>
  <inkml:trace contextRef="#ctx0" brushRef="#br0" timeOffset="44830.24">31197 9175 593 0,'7'10'183'0,"-3"0"-19"15,-3 5-118-15,-1 4-12 0,0 5-10 16,0 7 1-16,0 3-11 0,-1 3 4 0,0 1 1 16,2 1-1-16,1 0 0 0,2 2-1 15,2-3-3-15,-1-6-1 0,3-7-6 16,0-9 1-16,-1-9-4 0,-2-6 0 15,2-1 0-15,-5-7-4 0,0-3 0 16,2-6 9-16,0-4-5 0,-1-5 0 16,0-4 0-16,3-3 0 15,-1 1 4-15,1 1-2 0,-1 3 1 0,3 2-3 16,-2 1-4-16,1 1 5 0,-3 0-5 16,3 0 0-16,0 6 0 0,0 7 0 15,0 6 3-15,2 4-3 0,-1 7 0 0,1 6 0 16,0 9 0-16,3 2 0 0,4 3 0 15,-2-4 0-15,5 5 0 0,3-5 0 16,-2 0 0-16,-2-2 0 0,2 4 0 16,-5-7 0-16,-3-3 0 0,-1-5 0 0,-11-10 0 15,8 2 0-15,1-9 0 0,-4-5 0 16,1-4 0-16,-1-7 0 0,-2 0 0 16,-1 3 0-16,-2-7 0 0,2-1 0 15,-1-1 0-15,-2-1-8 0,0 2-17 16,0-2-16-16,-2 6-14 0,2 2-139 15,0 5-181-15</inkml:trace>
  <inkml:trace contextRef="#ctx0" brushRef="#br0" timeOffset="45336.45">31821 9360 445 0,'3'-6'172'16,"-2"-3"8"-16,1-1-66 0,-2-2-49 15,2 1-1-15,-4 1-17 0,-3-3 0 0,-2 1-8 16,-1 1-12-16,-4-1-4 0,0 1-6 16,0 7-9-16,-1 1 0 0,-2 3-4 15,0 2 2-15,1 2 1 0,0 8-3 16,0 2 1-16,4 8-5 0,2 0 3 15,2 4-3-15,2-2 4 0,4 3-4 16,1-4 3-16,3 2-3 0,3 3 0 16,1-6 0-16,0-2 5 0,0-6-5 15,3-5 0-15,-1-8 0 0,1-4 0 16,1 3-5-16,0-5 5 0,-3-3 0 16,2-4-3-16,-2-4 3 0,-1-2-4 0,1-1 4 15,-1-2 0-15,-3 1 0 0,1 3 0 16,-1 2 0-16,-3-3 0 0,1 3 0 15,-3-1 0-15,0 1 0 0,-1 2 0 16,-2 3 0-16,1 1 0 0,1 6 0 0,0 3 4 16,-1 0-1-16,-1 4-3 0,0 7 5 15,1 8-1-15,1-1 0 0,-1 3 0 16,1 1-4-16,-1 1 4 0,2 0-4 16,0 1 0-16,1 1 3 0,1-1-3 15,1-4 0-15,2 0-7 0,0-5-10 16,-1-4 2-16,3-5-26 0,-3-6-13 15,4 0 19-15,-1-6-167 0,5-3-171 16</inkml:trace>
  <inkml:trace contextRef="#ctx0" brushRef="#br0" timeOffset="45600.31">31982 9050 547 0,'-1'-9'204'16,"2"3"-10"-16,0-1-90 0,1 7-19 0,-2 0-8 16,2 4-11-16,-1 8-16 0,2 5-6 15,1 7-16-15,-1 7-11 0,1 1-6 16,2 0-5-16,-3 4 0 0,-1 2-3 16,-1-1-3-16,2 2 4 0,0-1-4 15,-1-3 0-15,0-1-4 0,1-2-9 16,-3-1-7-16,1-3-15 0,2-4-23 15,0-7-10-15,-2-7 43 0,1-2-187 16,2-4-182-16</inkml:trace>
  <inkml:trace contextRef="#ctx0" brushRef="#br0" timeOffset="46384.74">31830 9331 547 0,'-2'6'191'0,"0"2"0"0,2-3-105 0,1 0-28 16,2-1-7-16,2-1-6 0,0 1-19 15,2-3-6-15,-1 1-3 0,3 0-9 16,0-2 0-16,4 0-4 0,1-1 0 16,4 2-4-16,5-2 4 0,0-2 2 15,0-2-2-15,2 1-1 0,0-1 1 16,-4-2 4-16,1 2-1 0,1-2-2 15,1-2 7-15,-1 0-5 0,4 1 1 16,-1 0-1-16,-5-2 3 0,-4 1-2 16,-4 2 3-16,-8-3 0 0,2 2-4 0,-3 2-1 15,-2 0 2-15,-2-2-5 0,0 2 1 16,-2-1-4-16,-3 1 3 0,-2 1-3 16,-6 3 0-16,-2 0 0 0,-3 2 3 15,-1 1-3-15,-1 2 4 0,2 4-4 16,3 4 3-16,3 4 1 0,0 4 3 15,4 5-1-15,1 0 4 0,2 3 1 0,1-1-4 16,4 2 0-16,0-5-1 0,1 1-2 16,2 0 0-16,0-1-4 0,3-3 3 15,-1 0-3-15,2-4 0 0,3-3-3 16,2-3-1-16,0-3-3 0,1-5-6 16,-1-2-2-16,1 0-4 0,2-5 1 15,1-1-10-15,-2-5-9 0,1-2 1 16,1-1-9-16,-2-4 4 0,1-3-5 15,1 0 1-15,0 2 4 0,-3-3 7 0,1 4 5 16,-5 3 14-16,1-3-14 0,-2 0 25 16,-1 0-1-16,-1 2 0 0,0-4-1 15,0 9 6-15,-1 6 0 0,0 3 0 16,-1 2 6-16,-1 1-1 0,1 7 4 16,-2 1 8-16,0 7 1 0,-1 0 1 15,1 4 0-15,0-2 1 0,0 1 3 16,0-1-4-16,0 3-6 0,-1 0 1 0,2 1-5 15,-1-1 4-15,1-1 0 0,-1-10 1 16,-1 2-6-16,0-3 4 0,-1-4-4 16,0-3 4-16,-2-5 1 0,0-3 3 15,-2-2 10-15,2-8-3 0,0-3 3 16,0-6-1-16,2-5 7 0,-1 3-8 16,0-5 0-16,2-1-3 0,0-2 0 15,2 2-2-15,5-3 0 0,-1 6-4 16,3 3-4-16,1 6-1 0,0 5-2 15,2 3-5-15,-1 2 0 0,3 4 0 16,0 0-9-16,5 3-1 0,-5 0-7 0,-1 4-18 16,2 3-8-16,-3 2-25 0,-5 3-21 15,1 1-146-15,5 0-186 0</inkml:trace>
  <inkml:trace contextRef="#ctx0" brushRef="#br0" timeOffset="50648.27">32671 5477 388 0,'10'-4'143'0,"-6"3"30"0,-3 0-68 0,-1 1-26 15,3-1-22-15,-1 0-3 0,1 0-9 16,-2-1 7-16,0 2-1 0,1-1 2 16,-1 1-9-16,-1 0-3 0,-1 0-2 15,1 2-14-15,-1 0 4 0,-2 0-15 16,0 3-4-16,-2 9-3 0,-3-1-4 16,-1 1 5-16,-2 0-5 0,-1 2 1 15,-5-4-2-15,6 3 2 0,1 4-1 16,-1 5-3-16,-1 1 3 0,2 3-3 15,0 1 0-15,-2-5 0 0,0-4 0 16,2-4 0-16,2-5-3 0,1-5-4 16,2 1-6-16,4 0-4 0,1-3-14 0,6-2-13 15,-5-2-14-15,0 0-8 0,2-2 155 16,0-2-291-16,1-4-174 0</inkml:trace>
  <inkml:trace contextRef="#ctx0" brushRef="#br0" timeOffset="51099.91">32618 5138 587 0,'0'-2'210'0,"2"2"-21"16,-2 0-92-16,2 3-29 15,0 2-8-15,1 5-19 0,2 4-8 0,3 2-5 16,2 6-10-16,1 3-4 0,-1 2-3 15,1-1 4-15,0 1-5 0,1-2 1 16,2 2-1-16,3-2-3 0,-1 0 0 16,-1 0 0-16,0 3 3 0,-1 0-7 15,2-5 0-15,3 1 0 0,-2 3-3 16,1-2 0-16,-1-2 0 0,1 3 0 16,-5-3-3-16,0-6-3 0,-3-4 0 15,-3-8-9-15,-3-5-2 0,-1-5-7 16,1-8-16-16,-3-1-6 0,0-7-12 15,-1 0-9-15,0 1-1 0,-1 2 25 16,-4-9-149-16,-1 2-159 0</inkml:trace>
  <inkml:trace contextRef="#ctx0" brushRef="#br0" timeOffset="51489.01">32621 5284 481 0,'-6'-2'181'0,"3"-3"-3"16,0 0-83-16,0-4-25 0,2 1-11 15,1 0-8-15,0 0-1 0,0 1 0 16,1-5-9-16,1 1 0 0,-1-4-7 16,1-3 0-16,0-1-7 0,2 1-7 15,10-2 1-15,-1 2-8 0,1 1-2 0,0-1 2 16,3 2-5-16,-5 1 5 0,1 2-1 15,1 1-2-15,2 3 5 0,-2 4-5 16,-4 2 2-16,3 3-6 0,-4 1 1 16,-1 2-4-16,2 0 0 0,0 3 0 15,-1 3-3-15,-1-2 0 0,3 4 0 16,-4 3-3-16,-2 3 3 0,-5 0 0 16,1 4-3-16,-1 3 3 0,-6 5-3 0,-2 1 0 15,-1 3-7-15,1-2 2 0,8-3-8 16,-9-4-3-16,1-3-10 0,-1-8-7 15,-3-2-7-15,3-2-7 0,-2-5-14 16,2-2-2-16,0-2-11 0,6 0 179 16,3-4-297-16,-4-1-171 0</inkml:trace>
  <inkml:trace contextRef="#ctx0" brushRef="#br0" timeOffset="51937.8">32779 5093 522 0,'3'0'182'15,"-1"-1"-18"-15,1 0-97 0,0-2-26 16,2-1-2-16,-2-3-10 0,-1-1 0 16,2-3-1-16,-2-3-5 0,0-1 0 0,1-2-1 15,0-1 0-15,1-2-6 0,-3-2 4 16,1-4-3-16,-2 0-1 0,0-1 1 15,0 3-5-15,-1-2 0 0,-1 5-4 16,-2 1-1-16,2 4-4 0,0 3 2 16,1 6-5-16,-1 4 0 0,1 3 3 15,0 3-3-15,0 4 4 0,-3 3-4 0,2 5 0 16,-1 2 0-16,-3 1 3 0,2 2-3 16,1 3 0-16,2-2 3 0,1 1-3 15,0 2 0-15,3 1 4 0,1-2-4 16,3 2 4-16,3-1 0 0,3 1 3 15,3-3 2-15,6-2-3 0,4-5 1 16,0 1-1-16,-5-7-2 0,0-3 3 16,-2-3-7-16,-2-5 0 0,0 1-3 15,4-9-1-15,-4-5-6 0,-2-5-3 16,-1-5-7-16,-3-3-1 0,-5-1-14 16,-2-1-2-16,-4 0-12 0,-2 0-12 0,-2 0 6 15,-4 2-7-15,-3 0 36 0,1 1-158 16,-1 5-150-16</inkml:trace>
  <inkml:trace contextRef="#ctx0" brushRef="#br0" timeOffset="52219.78">33041 4797 388 0,'7'17'134'0,"-2"-4"42"16,-2-1-70-16,2 3-35 0,-1-3-11 16,-1-4-2-16,0 0-7 0,-2-1-8 15,-1-3 4-15,0-1 1 0,-1 1-7 16,0-3-4-16,-2-1 8 0,0-1-1 15,0-2-5-15,-2-1 0 0,-2-1 1 16,0-5-4-16,-2-3-4 0,1-3-4 16,-2-3-4-16,2-6-6 0,7-1-3 15,-10-2-7-15,2-3-2 0,0 0-1 16,-2 2-5-16,4 3 0 0,3 3-2 0,1 3-4 16,2 2-5-16,1 2-4 0,4 5-10 15,-2 3-5-15,2 4-13 0,4 3-7 16,3 1-12-16,5 4-14 0,2 2-11 15,0 2 2-15,2 1-133 0,1 1-164 16</inkml:trace>
  <inkml:trace contextRef="#ctx0" brushRef="#br0" timeOffset="52951.19">33012 4447 415 0,'-5'-5'178'0,"1"-1"12"0,2 4-50 16,1 1-58-16,1 1-23 0,0 1-8 15,3 1-15-15,3 7-5 0,4 2-10 16,1 1-5-16,2 4 1 0,2 1-5 15,0 1 6-15,-2 0 1 0,3 1-3 16,4-1 2-16,-5 1-3 0,-2-4 0 0,-3-3-8 16,-4-2 2-16,-6-2 0 0,0-5-2 15,0-2 4-15,0-1-4 0,1-2 3 16,-1-1 1-16,0-6 5 0,0-1-2 16,0-1 3-16,0-2-6 0,-1-2 2 15,1 0-1-15,0-4-2 0,0 0 3 16,-7 0-4-16,-1-2-2 0,-2-1-2 15,-2 3 0-15,-4 1-1 0,3-1 0 16,4 4-1-16,1 2 0 0,1-2 0 16,6 4 0-16,1 4 0 0,2 0-1 15,2 5 1-15,2 2-3 0,1 0 3 0,0 3 1 16,2 5-4-16,5 1 0 16,-2 3 4-16,0 2-4 0,-2 0 0 0,-1 0 0 15,-8 6 0-15,7-3 0 0,3-2 0 16,3-1 0-16,1 0 0 0,-2-6 0 15,-2 1 0-15,-5-3 0 0,-2 0 0 0,-2-6 0 16,-2 1 0-16,4-2-4 0,-3-1 4 16,-1-3 0-16,0 0-4 0,-1-3 4 15,-1 0-3-15,2 0 3 0,-4-4 0 16,1-3 0-16,-1-2 0 0,-5-3 0 16,-4-3 0-16,-3-4 0 0,2-1 0 15,1 2 0-15,4-5 0 0,6 5 0 16,3 3 0-16,0 5 0 0,0 2 3 15,0 5-3-15,0 3 4 0,0 3-4 16,0 4 4-16,0 2-4 0,4-1 0 0,6 7 0 16,3 3 0-16,3 3 0 15,2-1 0-15,-1 2 0 0,-2 0 0 0,-3-1 0 16,-1-2 0-16,0 0 0 0,-2-1-4 16,-4-3-3-16,3 0-4 0,-4-1-14 15,-1-3-6-15,1-2-15 0,-2-1-26 16,0-4-22-16,-2-1-138 0,-1-4-183 0</inkml:trace>
  <inkml:trace contextRef="#ctx0" brushRef="#br0" timeOffset="53188.07">33409 3980 738 0,'-1'-8'229'0,"0"2"7"16,3 2-120-16,0 2-19 0,-2 1-22 16,2 1-19-16,1 0-16 0,0 2-11 15,3 2-17-15,-1 1-6 0,2 4-12 16,-1 0-6-16,1-2-11 0,-5 1-14 16,-2 1-12-16,1-3-19 0,-3 2-15 15,-3-3-13-15,0 1-134 0,-3-3-183 0</inkml:trace>
  <inkml:trace contextRef="#ctx0" brushRef="#br0" timeOffset="54422.42">32592 6528 572 0,'3'12'172'0,"3"2"-5"15,-2 2-116-15,0 1-20 0,-3 3-9 16,5-3-2-16,1 0-11 0,5 0 6 15,2-3-1-15,0-1 0 0,-3-1 4 16,6-2-3-16,-6-3-1 0,2-1-1 16,0-2-4-16,2 0 4 0,-3-1-9 15,0 0 1-15,-4-3-5 0,0 0-5 16,-2 0-3-16,0-3-15 0,-3 1-4 0,0 0-15 16,0 0 164-16,-3-3-302 0,1 1-173 15</inkml:trace>
  <inkml:trace contextRef="#ctx0" brushRef="#br0" timeOffset="54820.79">33097 6362 738 0,'15'-9'207'0,"-2"4"-5"15,-2 2-130-15,0 2-21 0,-3 1-20 16,-7 3-13-16,5 4-6 0,-9 5-6 0,-5 5 2 16,-4 4-4-16,-5 4-4 0,-4 4 4 15,1 2-4-15,-2 4 3 0,-2 5-6 16,-2 0-5-16,1 10-10 0,-4-10-4 16,5-4-6-16,-2-6-9 0,7-6-8 15,1-10-12-15,8 4 2 0,4-2-56 16,6-2-78-16,0-3-149 0</inkml:trace>
  <inkml:trace contextRef="#ctx0" brushRef="#br0" timeOffset="55054.25">33228 6592 593 0,'4'-1'204'16,"-4"3"-25"-16,0 1-96 0,-6-2-27 0,-5-1-15 16,-2 0-6-16,-1-1-19 0,2-3 0 15,-2-3-3-15,-3-3-5 0,-4-2 0 16,-5-4-8-16,-7 2 4 0,1 0-8 16,3-2-8-16,-1 0-17 0,3 2-17 15,2-1-147-15,1-1-179 0</inkml:trace>
  <inkml:trace contextRef="#ctx0" brushRef="#br0" timeOffset="55589.57">33005 6758 388 0,'0'1'151'0,"2"-1"27"0,0 1-20 15,3 1-110-15,-1 0-15 0,3 0-3 16,-3 2-1-16,3 0 0 0,1 0-4 0,3 1 2 16,0 0 1-16,2 1-10 0,2-1 9 15,0 0-9-15,0-2-5 0,1-2 2 16,-4-1-3-16,-4-1-3 0,-2-1 3 16,-6 0-8-16,0-2 0 0,0-1 0 15,0-1 2-15,0-1-2 0,0-1-4 16,0-1 3-16,0 0-3 0,0 0 0 0,0 2 4 15,0-2-4-15,0 1 0 0,-4-1 0 16,-5 1 0-16,-3 3 5 0,-4 5-5 16,-2 0 0-16,-1 5 0 0,3 6 0 15,-3 0 0-15,2 1 3 0,2 3-3 16,3 1 0-16,5 1 0 0,5 3 0 16,2 5 0-16,0-2-3 0,3 0-2 15,4 3-2-15,2 0-11 0,1-1-2 16,4 0-9-16,-1 0-9 0,3-3-12 15,-1 0-1-15,2-2 83 0,-3-5-217 0,2-4-163 16</inkml:trace>
  <inkml:trace contextRef="#ctx0" brushRef="#br0" timeOffset="56233.92">33249 6852 453 0,'2'9'164'0,"2"-2"2"15,-3 2-81-15,-1 1-30 0,0-1-22 16,-1 0-3-16,-2 5 4 0,-2 0-10 16,-2-1 1-16,0 1 2 0,-6 2 1 15,-3-4-10-15,2 1 9 0,3 0-9 16,1-1-2-16,7-1 0 0,3 0-8 0,0-4 1 15,0 1-1-15,0-2-4 0,0-3 0 16,0-2-4-16,0 1 8 0,0-2 5 16,0 0-1-16,0-2-5 0,0-1 10 15,0-4-2-15,0-1-2 0,0-1-1 16,2-5-5-16,4 1 2 0,3 2 0 16,3 2-2-16,3-2-4 0,0 3 5 15,-1-5-1-15,-2 1 3 0,3 1-3 16,-1 1 0-16,-2 0 3 0,0 6-4 0,-2 0 1 15,-7 3 1-15,0 0-5 0,-3 3 0 16,0 0 1-16,-3 6-4 0,0 3 0 16,1 2 0-16,-2 2 0 0,-1 0 0 15,-2-2 0-15,2-2 0 0,-2 2 0 16,1-3 0-16,2-1 0 0,2-4 3 0,2-3-3 16,-2-2 0-16,2 2 3 15,3-2-3-15,1-3 4 0,0 1-4 16,4-1 4-16,-1-2-4 0,2 1 0 0,6-5 0 15,-2 1 0-15,1-1 0 0,-2 0 0 16,4 1 0-16,-4 2 0 0,0 0 0 16,3-1 0-16,4 1 3 0,-7 1-3 15,1 1 0-15,0 4 0 0,-3 0 0 16,-8 3 0-16,1 2 0 0,-3 3 0 16,-7 2 0-16,1 3-3 0,-2 1 3 0,-3 2 0 15,-4 2 0-15,0-1 0 0,3 0-4 16,-2 2 0-16,5-4-9 0,4-2-11 15,2 0-10-15,-3-3-12 0,2-2-18 16,-1-2-10-16,1 0 164 0,2-2-299 16,2-2-176-16</inkml:trace>
  <inkml:trace contextRef="#ctx0" brushRef="#br0" timeOffset="56821.36">33479 7108 424 0,'6'6'176'16,"-1"0"7"-16,-5 1-31 16,2 1-101-16,-3 4-2 0,-3 0-15 0,-6 4-2 15,-1 5-4-15,2 1-6 0,2 2 14 16,-6 2-12-16,5-1 1 0,-2-1-5 0,-5 0 1 16,2-2-6-16,-1 1 2 0,1 0-10 15,1-3 1-15,3-2-1 0,1-2-1 16,2-4-6-16,1-3 4 0,-2-2 0 15,2 0-4-15,2-3 0 0,0-2 0 16,0 2 0-16,3-3 4 0,-1-1-4 16,1-1 7-16,0 0 2 0,2-2 0 15,1-2 1-15,0-1 1 0,2 0-1 0,2-2 1 16,1-3-7-16,0-3 3 0,2-4-1 16,-2-1-3-16,0-4 3 15,-1 0-2-15,1 1 0 0,3-1 3 0,4-1 0 16,4-1-1-16,1-2-2 0,1 3 0 15,4-3-1-15,0 2 1 0,-5 3-1 16,4 1 0-16,-3 1 0 0,-5 4-3 16,0 4 0-16,-2 2 3 0,-2 2-3 15,0 4 3-15,-1 4-3 0,-2 0 0 16,-3 3 3-16,0-1-3 0,-1 4 0 0,-4 4 0 16,1-1 0-16,-1 3 0 0,1 1 0 15,-2-1 0-15,-2 4 0 0,1 2 0 16,-1-1 0-16,-2 3 0 0,-2 2 0 15,1-5 0-15,-3 1 0 0,-1-3 0 16,0 0-3-16,-2-1 3 0,-1-3 0 16,-4-2 0-16,1-2 0 0,-1-3-3 15,-3-1 0-15,0-3 0 0,-2 0-3 0,2-5-1 16,0-2-4-16,2 0-2 0,1-2-2 16,5 2-4-16,5 0-2 0,-1 1-13 15,3 0-12-15,4 0-7 0,-2 1-13 16,-2-2 0-16,3 4-145 15,1 1-165-15</inkml:trace>
  <inkml:trace contextRef="#ctx0" brushRef="#br0" timeOffset="57220.58">33575 7481 481 0,'-1'4'181'0,"4"-3"-3"15,-1-1-78-15,-1 0-25 0,1 0-3 16,2-1-12-16,0-2 4 0,-2 1-19 16,0 0-4-16,1 0-7 0,1 0-12 15,-2 0-7-15,0 0-9 0,-1 2-2 16,1-1-14-16,-2 0-13 0,1 1-25 15,-1-1 143-15,0 1-296 0,-1-1-200 0</inkml:trace>
  <inkml:trace contextRef="#ctx0" brushRef="#br0" timeOffset="76908.71">23163 9424 662 0,'-2'-10'213'0,"2"2"-5"15,2 2-104-15,-3 0-35 0,2 1-6 16,-1 0-14-16,1 3-15 0,1-1-13 15,-1 2 2-15,0 0-5 0,0 1-4 16,0 0-4-16,1 1-4 0,-2-1-3 16,1 2-3-16,-1 0 0 0,-1 1-3 0,-2 3 0 15,3 4 0-15,0 3 0 0,0 5 3 16,0 2-4-16,1 0 4 0,2-4-3 16,1-3 3-16,-1-4 3 0,1-4-3 15,2-4 0-15,0-1 7 0,-2-2-1 16,0-3 3-16,1-3 1 0,-2-2 5 0,-2-4-1 15,0-1 0-15,-1-1 2 0,-1-1-8 16,-3 2-1-16,-1 3-1 0,-1 3-3 16,-2 2-3-16,2 3-9 0,-3 3-6 15,0 1-7-15,-2 1-8 0,-1 1-20 16,-1 4-28-16,5 5-87 0,2 4-69 16,6 3-180-16</inkml:trace>
  <inkml:trace contextRef="#ctx0" brushRef="#br0" timeOffset="77443.7">23203 10092 717 0,'0'-1'212'0,"-1"-3"-7"15,0 2-136-15,1 0-16 0,-2 1-17 16,1-1-9-16,-1 2-12 0,-1 0 0 16,1 2-8-16,0 2-3 0,-2 3 4 15,3 3-2-15,1 2-2 0,0 0-1 16,2 0 0-16,2-2 5 0,4-2-1 0,1-1 3 15,-2-3 4-15,3-2 2 0,-1-2 2 16,-1 0-1-16,-2-4 3 0,2-3-4 16,-4-3 2-16,-1-1-2 0,1-4 0 15,-4 0-1-15,0 1-3 0,-2 0-3 16,-2 0-7-16,-2 6-9 0,-2 5-7 0,-1 3-7 16,-2 0-15-16,-3 9-14 0,1 1-32 15,-2 2 25-15,0 2-173 0,3-2-188 16</inkml:trace>
  <inkml:trace contextRef="#ctx0" brushRef="#br0" timeOffset="86176.69">23560 9622 738 0,'5'8'218'15,"0"0"-1"-15,-5-3-124 0,7 0-32 16,-2 7-10-16,3-1-24 0,-2 4-9 15,3 2-5-15,0 5-7 0,1 1 2 16,0 6-4-16,-2 2-4 0,3 0 3 0,-1-2-3 16,1 5 0-16,-1-2 0 15,0 3 0-15,-2 4 0 0,-2 2 0 16,0-6 0-16,-1-2 0 0,1-4 0 0,0 0 0 16,2-7 3-16,-2 1-6 0,1 2 6 15,-2-5-3-15,2-5 4 0,-4-2 6 16,1-7 1-16,0-6 1 0,1-6 1 15,0-5 0-15,-1-11-1 0,5-1-3 0,-1-5-3 16,-2-2-4-16,3-4 2 0,0-1-4 16,-5-12 4-16,3-2-4 0,0-3 3 15,1 4-6-15,0 3-5 0,-1 0-2 16,0 7-19-16,-3 3-6 0,1 2-16 16,0 8-20-16,1 10-15 0,-1 6 39 15,2 5-171-15,-1 4-179 0</inkml:trace>
  <inkml:trace contextRef="#ctx0" brushRef="#br0" timeOffset="86577.65">24251 9714 704 0,'0'-8'202'0,"0"2"-7"16,0-2-123-16,-2 0-22 0,-3 1-17 16,-4 4-4-16,-3 3-13 0,-7 3-1 15,-4 3-4-15,-4 5 3 0,-3 6 1 16,1 3 0-16,0 9 2 0,5 3-3 16,2 0 4-16,6 6-2 0,4 1 2 15,7-3-2-15,3 4-5 0,2-1 2 16,6-3-4-16,5-8-2 0,1-4-1 15,4-10 1-15,4-4-2 0,1-6-5 16,3-2 3-16,3-2 1 0,0-1-4 0,0-1 0 16,-3-5 3-16,-2-2-3 0,-3-5-3 15,-2-3 3-15,-4-4 0 0,-1-4 0 16,-2 0 0-16,-3-6-4 0,-1-2 1 16,-4-1-5-16,-2 3-12 0,-2-7-6 0,-4 3-12 15,-5 2-20-15,-2 1-23 0,-2 0 125 16,1 7-261-16,1 5-184 0</inkml:trace>
  <inkml:trace contextRef="#ctx0" brushRef="#br0" timeOffset="86924.95">24427 9235 654 0,'2'-16'203'16,"0"3"-6"-16,0 4-117 0,-2 8-11 0,0 1-2 15,0 3-13-15,-2 8-4 0,-2 6-8 16,1 7-1-16,-1 10-10 0,-2 4-3 15,4 4-6-15,-1 7-8 0,2 8-3 16,1 0-2-16,1 4-4 0,0 5-2 16,0 2 0-16,0 0 1 0,0-7-4 15,0-3 0-15,1-8 4 0,2-9-4 0,-2-15-11 16,-2-6-17-16,3-14-8 16,2-6-38-16,0-4 132 0,-1-10-276 0,6-12-224 15</inkml:trace>
  <inkml:trace contextRef="#ctx0" brushRef="#br0" timeOffset="87211.84">24618 9480 744 0,'4'19'212'0,"2"5"-8"0,-3 0-124 0,-3 7-28 15,2 2-3-15,0 1-12 0,2 5-13 16,0 2-3-16,-1 0 6 0,2 3-7 15,1-1 1-15,0 1-2 0,0-8-6 16,1-5-1-16,3-6 0 0,-1-6-7 16,2-12 3-16,4-7 1 0,2 0-6 15,3-4 0-15,-1-6-1 0,6-8-2 16,-4-4 3-16,0-2-3 0,-3-3 0 16,0-2 0-16,-8-2 0 0,-2-1-3 15,-3-3 3-15,-4-2-8 0,-1-1-11 16,-4 3-8-16,-1-2-15 0,-4-4-19 0,2-2-14 15,-4-1-18-15,1 4-139 0,0 6-180 16</inkml:trace>
  <inkml:trace contextRef="#ctx0" brushRef="#br0" timeOffset="87876.99">24973 9619 626 0,'7'0'203'0,"1"0"-2"16,-5-1-116-16,5 1-9 0,1 1-19 16,-3 3-4-16,1 0-13 0,1 6-7 15,-1 4-8-15,-2 3-4 0,-1 3 1 0,1 5 0 16,0 3-5-16,-2 8-1 16,0-1-3-16,-3 3-3 0,0-2-2 0,-1 2-1 15,0-4 0-15,-2 2-5 0,1-5-2 16,1-7 3-16,0-18-3 0,1 0 3 15,0-5-3-15,2-6 2 0,0-9 2 16,4-7-4-16,1-6 4 0,1-1-4 16,-1-9 0-16,0 0 0 0,-3-2 0 15,2-7 0-15,-3 2 3 0,3 2-3 16,-1-4 0-16,-1 5 0 0,3 7 3 0,1 2 0 16,-2 2-3-16,4 5 3 0,1 7-3 15,-3 7 5-15,2 3-2 0,-1 8 4 16,-1 3-1-16,0 6-1 0,0 8 2 15,1 6-7-15,2 6 0 0,1 5 3 16,0 0-3-16,1 5 0 0,-2-3 0 16,-3 5 0-16,-1-1 0 0,-4 0 0 15,-1-4 3-15,-1 3-3 0,0-11 0 0,0 1 0 16,-1-9 0-16,1-4 0 0,1-7 3 16,-1-4-3-16,-1-5 2 0,1 0-2 15,0-2 0-15,0-4 0 0,0-2 0 16,3-7 4-16,2-3-4 0,2 0 0 15,-1-7 0-15,1-6 0 0,-2-6 0 16,1-3 0-16,-4-7 0 0,-3 3 0 16,5 4 0-16,-1 8 0 0,2 4 0 15,1 7 2-15,0 4-2 0,0 6 0 0,4 5 3 16,1 6-3-16,2 0 3 0,1 9-3 16,2 6 3-16,0 4-3 0,1 6 0 15,-2 2 0-15,-1 3 0 0,-3 5 0 16,-3 7 0-16,-4-2 3 0,0 4-3 15,-2 1 0-15,0-3 0 0,1-7-9 16,-4-5-2-16,1-6-20 0,1-9-10 0,1-10-34 16,-3-5-18-16,3-3-147 0,2-7-190 15</inkml:trace>
  <inkml:trace contextRef="#ctx0" brushRef="#br0" timeOffset="88495.85">25969 9712 744 0,'7'1'218'0,"-1"-1"-2"15,-4 0-138-15,-2-4-15 0,0 1-17 16,-3-6-16-16,-2 2-16 0,-7 3-7 16,3-2 0-16,-5 2-3 0,-4 0 2 15,1 5 0-15,0 3-3 0,0 4 5 16,3-1-1-16,5 9 0 0,1 7-4 15,0 8 4-15,4-1-3 0,3 2 3 0,1 3 2 16,0-2-3-16,4-6 4 0,4 0-4 16,1-3 1-16,0-9 1 0,6-5-4 15,-2-2-1-15,9-8 1 0,2-7-2 16,-2-7-2-16,6-7 3 0,3-5-3 16,-6-4 0-16,-2 1 3 0,1-2-3 15,-11 0 0-15,-6 0-3 0,-7 1 3 16,-5 2 0-16,-9 4 0 0,-8 5-5 15,-7 4-14-15,-7 2-10 0,2 8-11 16,0 5-30-16,2 1-17 0,6 4 17 16,3 4-152-16,5 4-190 0</inkml:trace>
  <inkml:trace contextRef="#ctx0" brushRef="#br0" timeOffset="88854.03">26380 9418 547 0,'0'-21'219'0,"-1"2"-18"0,1-3-67 16,-5 0-62-16,0-1-18 0,-4 4-11 15,0 5-21-15,-3 9 2 0,1 5-3 16,-1 1 2-16,1 7 5 0,2 13 4 0,3 4-2 15,0 5 5-15,2 6-4 0,2 7 0 16,1 2-6-16,1 8 1 0,3 3-4 16,4-2-3-16,0 5 0 0,2-4-1 15,-2 0-5-15,-2 5-2 0,1 4-3 16,0-10-3-16,-3 9 1 0,-3-4-1 16,0-4-5-16,-2-3 2 0,-4 0-2 0,-3-14 0 15,-5-7-2-15,4-10-12 0,-2-6-2 16,-1-6-8-16,-2-8-21 0,3-1-11 15,-1-4-16-15,3-8-16 0,0-6-16 16,8-6-132-16,2-3-191 0</inkml:trace>
  <inkml:trace contextRef="#ctx0" brushRef="#br0" timeOffset="88995.79">26449 9780 731 0,'7'-8'209'0,"-4"7"-2"0,-3 0-135 15,-4-1-14-15,-6 0-22 0,-5 0-25 16,-7 1-16-16,-5-1-29 16,-3-1-11-16,-3-3-155 0,-1 5-186 0</inkml:trace>
  <inkml:trace contextRef="#ctx0" brushRef="#br0" timeOffset="89644.91">26951 9542 771 0,'5'3'234'0,"-3"4"-20"0,-2-2-109 15,-2 2-48-15,-1 1-18 0,0 1-9 16,-5 0-20-16,-1 4-6 0,0-6-1 0,-1 4 0 15,3 1 5-15,2 0-5 0,3 0 10 16,0-2-4-16,2 0 4 0,2-2-1 16,2 1 2-16,3 2-4 0,3 0 4 15,6 0-5-15,2 4-7 0,1 2 1 16,3 6 4-16,1 1-7 0,-4-1 4 16,-4 0-4-16,-7 0 2 0,-6 1 1 0,-2 1-3 15,-14-1 2-15,-4 9 1 0,0-1 1 16,-3-4-4-16,-4-4 3 0,6-1-3 15,-3-15 3-15,-3-8-3 0,3-1 3 16,2-10-1-16,-1-8-2 0,4-3-5 16,4-5-5-16,3-4-19 0,6 1-12 15,4 2-26-15,4 0-19 0,2 6 27 0,5 2-177 16,3 4-185-16</inkml:trace>
  <inkml:trace contextRef="#ctx0" brushRef="#br0" timeOffset="89981.58">27080 9723 593 0,'3'12'204'0,"-1"3"-15"0,0 5-88 0,1 3-37 0,-3 0-4 16,1 1-11-16,0 0-8 0,2 1-5 15,2 7 1-15,2-4-9 0,-1 2-1 16,4-3 1-16,3-5-7 0,-1-10-2 15,0-2-3-15,4-6-1 0,-1-4-5 16,4-1-4-16,0-6 0 0,3-8 0 0,4-2-2 16,0-7-4-16,-3-5 0 15,0 2 3-15,-4 0-3 0,-5 4 6 0,-6-3-3 16,-3 3 0-16,-5 4-1 16,0-3 4-16,-6 0-2 0,-4 3 2 0,-2 5-3 15,-3-2-1-15,-7 1-2 16,-4 2 3-16,-3 3-3 0,0 3-8 0,0 3-8 15,4 4-14-15,3 2-10 0,5 3-21 16,1 3-20-16,3 0-14 0,3 3-140 16,7-1-183-16</inkml:trace>
  <inkml:trace contextRef="#ctx0" brushRef="#br0" timeOffset="90493.62">27700 9834 648 0,'13'-6'204'0,"-1"-6"3"16,-3-1-119-16,-3-6-3 0,-5-3-16 15,-1 0-14-15,-4 2-12 0,-10 2-15 16,-1 5-5-16,-3 2-9 0,-4 4-8 15,-5 5-2-15,3 2 0 0,-7 5-4 16,-3 5 3-16,4 7 1 0,6 5-1 16,4 10 0-16,5 0 0 0,5-1-3 15,3 2 3-15,3-3-3 0,2-3 0 0,2-1 3 16,4 2-3-16,1-2 3 0,3-8-3 16,0-4-3-16,3-2 3 0,0-7 0 15,5-5-3-15,4-3 3 0,2-6-3 16,1-5 0-16,1-9 3 0,-2-5-3 15,-3-1 0-15,0-2 3 0,-4 5-4 16,-4-5 4-16,-2 5 0 0,-4 4 0 0,-1 2 0 16,-1 4 0-16,-3 8 0 0,1 5 0 15,0 3 4-15,0 3-1 0,-1 4 0 16,1 6 0-16,2 5 0 0,-2 2 3 16,1 2-2-16,-2 2-4 0,1 0 3 15,0 1-3-15,0 4 3 0,0-3-3 16,3 0-3-16,-1-6-7 0,0-1-9 15,3-6-8-15,0-2-18 0,2-6-15 16,1-4-16-16,0-1-10 0,2 0 10 16,6-7-135-16,-1-9-167 0</inkml:trace>
  <inkml:trace contextRef="#ctx0" brushRef="#br0" timeOffset="91010.73">27891 9807 522 0,'1'0'189'0,"1"2"-17"0,1 4-110 15,-1 2-2-15,1 4-11 0,0 4-7 16,-2 2-4-16,1 5-7 0,0 6 4 16,2 3-3-16,0 7-8 0,0 0 2 15,3 2-7-15,-3-5-4 0,2 2 0 16,-2 1-5-16,-1 3-2 0,2-1-1 16,-2 2-3-16,-1-3 7 0,1-7-8 15,-5-7 1-15,6-3-1 0,-4-6-3 16,0-9 0-16,0-3 3 0,1-5-3 15,-4-2 4-15,1-6-4 0,-2-6 0 16,1-3 4-16,1-5-1 0,-2 0-3 16,3-3 0-16,0-3 0 0,-1-4 4 0,1-2-4 15,-1-3 3-15,-1 1 4 0,2 0 4 16,1-3 5-16,0 1 2 0,1-5-2 16,3-1 5-16,-1 1-5 0,2 2 0 15,3 1-1-15,0 1-6 0,1 4 4 16,3 4-7-16,-1-2 0 0,6 8-1 0,3 4 1 15,1 3 2-15,-2 4-6 0,6 4 1 16,-5 2-3-16,-2 4 2 0,-1 2 1 16,2 0-3-16,-4 2 0 0,4 4 0 15,-1 3 0-15,3 5 4 0,0 0-4 16,1 3 0-16,-8 1 0 0,-2 3 0 16,-4 3-4-16,-5 9 4 0,-3 2 0 15,-4-1 0-15,-7 4 0 0,-2 1 0 16,-4-5 0-16,-6 0 4 0,1-1-4 15,0-7 0-15,1-3 0 0,-2-6 3 16,-3-3-6-16,3-4-6 0,-1-1-10 16,-1-3-16-16,-1-1-10 0,1-3-32 0,-2 0-19 15,4-5-141-15,4 0-181 0</inkml:trace>
  <inkml:trace contextRef="#ctx0" brushRef="#br0" timeOffset="91726.92">28744 9251 587 0,'-7'-1'184'0,"-4"5"-10"0,-1 4-108 0,-1 5-23 16,0 8-1-16,-3 3-9 0,7 2-2 15,-2 2 4-15,-3 4-3 0,2 0-3 16,0 4 4-16,-2 6 2 0,0 3-6 16,2 3 2-16,-2 3-6 0,1 6-7 15,0 2-3-15,4 1-3 0,1 5-2 16,4 0-4-16,-2-5 2 0,6-2-8 16,3-3 3-16,2-9 1 0,-1-8-1 15,2-5-3-15,0-7 3 0,3-9 0 16,1-7-3-16,3-5-13 0,2-5-8 0,3-5-16 15,-2-4-15-15,1-8-27 16,-4-4 31-16,-3 0-176 0,1-4-179 0</inkml:trace>
  <inkml:trace contextRef="#ctx0" brushRef="#br0" timeOffset="93176.17">28877 9723 424 0,'3'-4'169'0,"1"4"14"16,-1 0-71-16,-1 3-55 0,0 0 3 16,1 4-21-16,-2 6-5 0,0 2-1 15,1 6-6-15,-1 2 4 0,-2-1-5 16,2-1-6-16,-3 2 1 0,1 0-5 15,-1 3 2-15,-2 3-3 0,3 3-3 16,0 1 0-16,-2-1-2 0,3-3-2 0,-2-5-1 16,-2-3 0-16,2-4-3 0,1-3 0 15,-2-7 0-15,1-1-4 0,0-3 0 16,0-1 3-16,0-2-3 0,1 0 4 16,0-1 4-16,0-1 2 0,1-4 0 15,0 0 4-15,0-2 0 0,0-1 3 16,0 0-4-16,0-6-2 0,0-3-4 15,0-8-1-15,1-6-2 0,-1-3 0 16,1-1-4-16,1 2 0 0,3 4 0 16,-1 6 0-16,3-1 0 0,-1 2 0 0,3 3 0 15,-1-2 0-15,1 1 0 0,2 6 0 16,7 4 0-16,-1 1 0 0,1 6-4 16,3 2 4-16,3 2-4 0,-6 0 4 15,2 3 0-15,-2 2-3 0,-5 5 3 16,-6 8 0-16,0-1-3 0,-3 6 3 0,-3 1 0 15,-2 4 0-15,2 0 0 0,-3 5 0 16,0 2 0-16,-2 2 0 0,0 2 3 16,1-3-3-16,1-4 0 0,-1-6 0 15,3-6-3-15,0-7-1 16,1-7-14-16,2-2-8 0,3-4-25 0,-1-5-13 16,3-4-18-16,0-5-54 0,1 1-90 15,0-8-160-15</inkml:trace>
  <inkml:trace contextRef="#ctx0" brushRef="#br0" timeOffset="93483.47">29184 9728 445 0,'2'7'163'0,"1"3"12"0,3 7-58 15,-2 5-72-15,-1 0-9 0,1 3 8 16,-1 3-5-16,0 10-2 0,2-5 0 15,0 5 3-15,2-1-3 0,2-1 0 0,2-12-7 16,1 5-3-16,3-7-9 0,0-5 0 16,-2-5 2-16,1-2-7 0,0-6 1 15,-1-2-4-15,-1-1-3 0,-1-1 0 16,-1-3-3-16,-1-4-1 0,0-4-3 16,-1-6 4-16,-1-4-4 0,-1-8 0 15,-3-4 0-15,1-3 0 0,-4-2 0 16,-2 3-7-16,-1 3-8 0,0 1-6 15,-6 3-18-15,-1 4-21 0,-1 0-14 16,0 1-112-16,1 6-30 0,3 10-148 0</inkml:trace>
  <inkml:trace contextRef="#ctx0" brushRef="#br0" timeOffset="94179.39">29494 9808 617 0,'11'-4'198'15,"1"-1"-8"-15,-1 5-122 0,-2 0-12 16,-1 2-12-16,-8 4-10 0,6 4-5 16,-4 1-9-16,0 0 1 0,-1 3-9 15,-2 0 4-15,-1 3-5 0,2 4 0 16,-4 6-1-16,2 0 2 0,-1 4-5 15,-1-2-3-15,0 2 7 0,1-1-4 16,0-5-4-16,-1-6-3 0,2-2 3 0,-1-11-3 16,2-1 4-16,0-5-4 0,0-1 4 15,1-3-1-15,0 0 1 0,5-4-1 16,1-3 4-16,0-3 0 0,1-3-3 16,0-5 3-16,-2-3 2 0,0-4-6 0,-1-3 4 15,0 0-3-15,4-2-4 0,-2 2 4 16,1 0-4-16,2 5 0 0,-1 4 0 15,1 4 3-15,0 4-3 0,-2 7 0 16,0 8 3-16,0 0-3 0,-3 2 4 16,0 5-4-16,1 6 0 0,0 3 3 15,2 0-3-15,-2 3 0 0,0 7 0 16,-1-2 0-16,-2 3 0 0,-1 13 0 16,1-7 0-16,1 1 0 0,-2-2 0 15,2-3 0-15,-1-12 0 0,-2 1 0 0,2-6 0 16,0-6 0-16,-2-4 3 0,1-2-3 15,-1 0 0-15,1-5 0 0,-1-3 0 16,2-5 0-16,-1-1 0 0,1-7 0 16,0-1 0-16,1-2 0 0,-1-1 0 15,2 2 0-15,2-7 0 0,-1 3 0 16,1 0 0-16,0 5 0 0,0 1 0 0,-3 10 0 16,3 3 0-16,2 4 0 0,-2 1 0 15,-1 2 4-15,-1 1-4 0,0 2 0 16,0 2 0-16,-1 3-4 0,1 0 4 15,0 5 0-15,-1 3 0 0,0 3 0 16,0 5 0-16,2 3 0 0,-1 0 0 16,-1 1 0-16,0-3-3 0,2 0-7 15,-2-1-8-15,2-5-5 0,0-3-5 16,-1-4-11-16,0-4-18 0,0-7 1 16,-2-1-7-16,0-4-5 0,0-6 7 15,0-3 86-15,1-6-211 0,0-3-158 0</inkml:trace>
  <inkml:trace contextRef="#ctx0" brushRef="#br0" timeOffset="94732.39">29893 9423 514 0,'2'-15'184'0,"3"4"1"0,-2 5-106 0,-1 5-11 15,2 1-15-15,1 1-7 0,-1 5-15 16,2 8 4-16,0 7-15 0,0 10-3 15,-6 5-1-15,5-1 2 0,2 7-2 16,1 2-1-16,-4-3 4 0,3 5-8 16,-5 7 3-16,1-6-2 0,-2 0 0 15,-3-1 1-15,-2-2-10 0,3-9 4 16,-4-1-3-16,1-8-1 0,0-8-3 16,2-9 4-16,-1-4-4 0,2-5 0 0,-1-7 0 15,0 0 0-15,-2-3 0 0,4-8 0 16,0 2 0-16,0 0 0 0,2 2 0 15,1-3 0-15,-1 5-4 0,1-3 4 16,0 0 0-16,2 0 0 0,-1-1 0 16,1 2 0-16,0 1 0 0,4-1 0 15,2-3 0-15,-1 1 0 0,5-2 0 0,-1 3 0 16,-1 1 0-16,0 3 0 0,3 2 0 16,-3 4 0-16,0 0 4 0,0 5-4 15,-1 0 0-15,0 3 3 0,-1 3-3 16,0 2 3-16,0 1-3 0,1 3 0 15,-1 1 0-15,0-1 0 0,-4 1 0 16,-4 3 0-16,-3 2 0 0,-2 4 0 16,-4 7 0-16,-1 5 0 0,-4 5 0 0,0 3 0 15,-3-2 0-15,1-4 0 16,0-8 0-16,-2-5 0 0,-3-9 0 16,0-4 0-16,-3-7 0 0,-2-3 0 0,2-2 4 15,-1-3-4-15,10-4 0 16,-2-4-4-16,2-1 1 0,0-4-7 0,0-2-8 15,4 0-11-15,6-2-11 0,2-1-17 16,1 4-9-16,1 2-5 0,4 4-134 16,6 4-170-16</inkml:trace>
  <inkml:trace contextRef="#ctx0" brushRef="#br0" timeOffset="95140.41">30179 9961 406 0,'16'3'157'0,"0"2"11"0,-1-1-70 16,0 2-33-16,0-4-14 0,-1-1-3 0,-1-1-6 16,-3-1 1-16,-1-3-6 15,-2-3-5-15,0-2 3 0,2-4-14 0,-2-2-1 16,0-3-3-16,-2 2-9 0,0-2-4 16,-2 5 4-16,-2 1-2 0,-1 1-6 15,0-1 4-15,0 0-4 0,-3 0 3 16,-2 0-3-16,0 2 0 0,-2 3 0 15,-2 0 0-15,-1 5 0 0,-2 1 0 16,-5 1 0-16,1 4 4 0,0 8-4 16,1 3 5-16,0 5-2 0,5 5 1 0,0 4 4 15,2 3 0-15,4 2 0 0,3-1-2 16,0-2-1-16,1 0 2 0,3-4-4 16,4-6 0-16,0-2 1 0,2-2 0 15,5-6 0-15,3-3-4 0,-2-4 4 16,2-4-4-16,0 3 0 0,-3 0-8 15,1-5-10-15,0 0 0 0,1-1-18 16,4 1-10-16,-1 2-8 0,5-5-4 0,-1 2 2 16,-6 0 2-16,-3 0-6 15,-2-1 21-15,-10-1-10 0,-2 0-110 0,0-2-133 16</inkml:trace>
  <inkml:trace contextRef="#ctx0" brushRef="#br0" timeOffset="95448.44">30468 10069 370 0,'-1'6'127'0,"1"2"30"0,2-3-60 15,-1 3-44-15,-2-3-10 0,3 0-2 16,1-3-6-16,-3 1-7 0,0 0 7 16,0-2 4-16,0-1 0 0,1-1-2 15,-1-1 0-15,2-2 3 0,1-1-3 0,-2-2-4 16,2 0 1-16,2-4-3 0,-5-4-3 16,5-1 9-16,-1-5-10 0,0-6 1 15,-5-2-1-15,5-3 1 0,-2 1-6 16,2-4-4-16,-2-2 1 0,3 3-3 0,1 5-4 15,-1-3 0-15,0 8-3 0,-2 8-4 16,-1 4-1-16,4 2 2 0,-1 6-1 16,4 3-1-16,0 1-2 15,4 5 1-15,-1 2 3 0,2 3-3 0,1 0 0 16,4 1-9-16,1-3-5 0,3-3-1 16,1-2-9-16,-2 1-10 0,2-3-9 15,-6 0 2-15,-3 0-35 0,-5-1-13 16,-5 1-77-16,-5 2-70 0,-5-3-168 15</inkml:trace>
  <inkml:trace contextRef="#ctx0" brushRef="#br0" timeOffset="97530.92">29005 10281 463 0,'-2'0'191'0,"0"0"-10"0,-4-1-30 16,6 1-102-16,-4 1-15 0,-7 1-7 16,3 3-8-16,-3 1 4 0,2 4-1 15,2 2 5-15,-4 0-11 0,2 1 4 16,2 5 5-16,0 0 0 0,2 4-6 15,4 6 8-15,1 1-1 0,2 2 0 16,6 2-2-16,6-4-7 0,2-2 0 16,5-6-4-16,2-3-1 0,2-4-2 15,-3-3-4-15,2-4-2 0,-4-4 0 0,2-2-1 16,-6-1-3-16,2-4 4 0,-4-4-4 16,-2-2 0-16,-2-3 0 0,-3-1 0 15,1-9 0-15,-6-3 0 0,0-4 0 16,-2-2 0-16,-3-2 0 0,-1 9 0 15,-3 2 0-15,0 3 0 0,-3 9 0 16,-2 2 0-16,0 1 0 0,-5 4-7 16,-3 1-7-16,-1 4-8 0,3 1-4 0,-7-1-12 15,5 5-24-15,0 2-10 0,6 4-3 16,-3 3-11-16,4 2-122 0,-1 0-161 16</inkml:trace>
  <inkml:trace contextRef="#ctx0" brushRef="#br0" timeOffset="97949.06">29344 10230 424 0,'2'-14'176'16,"-1"1"21"-16,-1 0-32 0,-1 1-92 15,0 2-12-15,-3 4-15 0,-1 0 3 16,-1 5-13-16,-1 1-3 0,-1 2-1 16,-1 5 0-16,1 4-7 0,0 6 0 15,0 10-4-15,0 3 0 0,1 4-1 16,1 5-2-16,2 0-2 0,4 0 2 0,0 4 1 15,4 2-3-15,2-2 3 0,2-4-5 16,0-2-1-16,-2-7-5 16,-2 2-5-16,-2-1 4 0,-2-2-7 15,-3-3 4-15,-3 4-4 0,-3-11 0 0,-1-3 0 16,-3-5 0-16,1-6-4 0,-4 0-6 16,2-5-4-16,1-2-11 0,0-3-10 15,2-5-11-15,3-1-23 0,3 0-14 16,0-3 38-16,4-2-175 0,1-1-178 15</inkml:trace>
  <inkml:trace contextRef="#ctx0" brushRef="#br0" timeOffset="98177.76">29405 10423 683 0,'4'0'223'0,"-3"5"-14"0,-1-1-101 15,-6-2-22-15,1 4-17 0,-4 0-20 16,-2 4-12-16,-4 4-7 0,2 1-8 16,-4 0-3-16,-1-1-10 0,0-3-3 15,-2-5-4-15,0-3 2 0,2 2-8 16,-3-2-10-16,2-3-17 0,3 0-6 16,2-3-31-16,1 1-21 0,5-2-146 15,3-1-181-15</inkml:trace>
  <inkml:trace contextRef="#ctx0" brushRef="#br0" timeOffset="98584.72">29890 10559 572 0,'2'2'199'0,"-1"-2"-8"0,-1-2-84 16,-1 0-38-16,-3-2-7 0,-1-3-14 15,-3 0-11-15,-3-1-3 0,-5-1-8 16,-1 1 0-16,-3-2-13 0,-2 4 2 15,-1 5-9-15,4 1-2 0,-1 0 3 0,2 4-3 16,4 9-4-16,3 1 3 0,1 5 1 16,6 4-2-16,3 0 2 0,1-1-1 15,4 1-3-15,1-1 3 0,2-2-3 16,3-3 3-16,1 0-3 0,-1-3 0 16,2-3 0-16,2-5-6 0,-1-5-10 15,-2-1 1-15,3-3-9 0,1-7-16 0,-2-3-9 16,1-7-11-16,0-2-7 0,-1-4 7 15,-4-1-139-15,-2-10-176 0</inkml:trace>
  <inkml:trace contextRef="#ctx0" brushRef="#br0" timeOffset="98799.42">29874 10170 506 0,'-4'0'211'15,"4"6"-5"-15,-1 5-60 0,1 1-64 16,-3 9-10-16,3 4-13 0,-1 3-17 15,1 3-6-15,-1 4-8 0,1-2-11 16,-1 1-2-16,2 3 1 0,-1-2-2 16,2-2-7-16,-2-3 0 0,1-6-1 15,1-7-2-15,-1 0-4 0,0-7-7 16,0-1-14-16,2-3-9 0,0-4-21 0,1 0-22 16,2 1-8-16,-1-2-144 0,5 1-174 15</inkml:trace>
  <inkml:trace contextRef="#ctx0" brushRef="#br0" timeOffset="99081.51">30066 10671 522 0,'7'5'201'0,"-5"-3"-13"15,3-2-88-15,-1-1-28 0,1-2-4 16,-3-2-4-16,1-4-2 0,-1-3-12 0,0-5 1 15,-2-1-13-15,-1-5-4 0,0-2-3 16,1-5-5-16,-1-2-5 0,1 1-7 16,0-1-6-16,1 3 2 0,2 6-7 15,0 6 3-15,3 4-3 0,0 2-3 0,2 2 3 16,-1 2-1-16,-1 2-2 0,1 2 3 16,0 0-6-16,0 3 1 0,3 2-10 15,-1-2-9-15,-1 2-14 0,0 1-12 16,1 1-25-16,-4 2-15 0,0 0-145 15,0 3-183-15</inkml:trace>
  <inkml:trace contextRef="#ctx0" brushRef="#br0" timeOffset="99465.6">30298 10474 547 0,'-2'-4'184'0,"1"0"-15"16,-2 1-97-16,-3 1-29 0,1 2-14 16,-5 1-4-16,-1 3 2 0,2 4-3 15,-2 4 3-15,5 3 8 0,1 6-6 0,5-1 0 16,3-1-3-16,-2 5-3 0,4-2-7 16,4-1-2-16,2-1-2 0,-1 1-2 15,2-6-2-15,3-1-1 0,-2-1 2 16,-1-2 0-16,4-3-2 0,0-4 0 15,0-4 0-15,3-1 0 0,3-3 0 16,1-8-4-16,-2-4 1 0,1-3 0 16,-4-3-4-16,-9-3 3 0,0-3 1 15,-2 2 5-15,-2 0-3 0,-8-1 2 16,-3-1-4-16,-4 3 2 0,-1 0-2 16,-14 1-1-16,-3 2 0 0,-3 5-3 15,0 5-3-15,3 6-14 0,2 5-6 0,-1 1-20 16,4 8-17-16,1 9-20 0,4 4-35 15,4 5-108-15,6 6-169 0</inkml:trace>
  <inkml:trace contextRef="#ctx0" brushRef="#br0" timeOffset="100113.88">30668 10541 600 0,'2'0'197'16,"1"0"-18"-16,-3 0-115 0,3 7-21 16,0 4-2-16,1 8-9 0,-2 3-6 15,0 5-5-15,0 0-1 0,-1 2 5 16,3 0-7-16,-2 3 1 0,-2-2-3 15,2 4-1-15,-1 1-4 0,0-2-1 16,1 5-2-16,-1 3 0 0,2 0-1 16,-1-5-2-16,0-4-2 0,1-7 0 15,0-7 0-15,-2-9-3 0,0-2 4 16,-1-4-4-16,1-3 0 0,-1 0 3 16,1-3-3-16,-2-2 0 0,1-5 0 0,-1-3 3 15,1-5-3-15,-2-3 4 0,-1-4-4 16,1-2 0-16,0-5 4 0,1-2-4 15,0-1 3-15,0 2-3 0,1 0 4 16,0 3-1-16,1 0-3 0,0-2 3 16,-2 2 4-16,1-2-3 0,1 1 3 15,-1 2-1-15,-2 0 1 0,1 0-1 0,1 0 2 16,1 2-1-16,-1 0-4 16,1 2 1-16,4 3-1 0,3 3-3 0,1 0 3 15,2 5-3-15,0 3 4 0,0 2-4 16,1 4 4-16,1 4-4 0,0 1 0 15,0 0 0-15,3 5 0 0,0 4 0 16,-2 3-4-16,1 4 4 0,1 5 0 0,-8 2 0 16,0 1 0-16,-2 5 0 0,-6 1 0 15,1-5 0-15,-1 4 0 0,-4-5 0 16,-2-2 0-16,-4-5 0 0,-3 2 0 16,-1-6 0-16,-4-1 0 0,6-1 0 15,-3-5 0-15,-2-2 0 0,3-2 0 16,-2-2 0-16,-4-3 4 0,1-6-12 0,2-2-5 15,-4-2-11-15,0-2-17 0,1-2-24 16,6 0-14-16,3 3-149 16,4-1-175-16</inkml:trace>
  <inkml:trace contextRef="#ctx0" brushRef="#br0" timeOffset="100530.44">31168 10366 617 0,'3'0'192'0,"-3"-4"-25"0,-1-4-103 16,-6-1-31-16,0-1-10 0,-4 0-8 15,-1 7-2-15,0-2-3 0,1 3-2 16,-1 2-3-16,1 2-1 0,2 0 5 0,2 4 0 15,4-3 0-15,2 5-5 0,1 2 1 16,2-1 3-16,4 2-8 16,0 3 5-16,2 0-5 0,2-1 0 0,-3 0 0 15,2 2 0-15,1 1 0 0,1-3 0 16,1 4 3-16,2 1 1 16,2-3 4-16,-2-2-4 0,-2 3 9 0,-3-5-1 15,-3 1-4-15,-5-2 0 0,-1-1 5 16,-1 0-4-16,-2 1-6 0,-3-1 1 15,-3 1-1-15,-2-1 2 0,-3-2 3 16,0 0-4-16,1-2-4 0,1 1 4 0,-2-2-1 16,3 1 0-16,-1 1-3 0,-1-2-3 15,1 0-24-15,0-3-14 0,0 1-12 16,2-2-143-16,2 1-195 0</inkml:trace>
  <inkml:trace contextRef="#ctx0" brushRef="#br0" timeOffset="100912.94">31283 9924 563 0,'6'2'181'16,"4"8"-7"-16,-1 0-125 0,1 8-1 16,0 2-14-16,-2 2 4 0,4 4-5 0,2 3-6 15,0-1 4-15,-1 2-9 0,3 4-7 16,-5 1 2-16,-3 7-1 0,-8 1-8 15,0 7 6-15,-2 3-7 0,-10 4 1 16,-4-2-4-16,-1-1-1 16,-3-2 6-16,-2-6-5 0,0-5 0 0,-1-4-4 15,-1-4 0-15,2-6-8 0,-1-1-20 16,1-4-13-16,1-4 143 0,2 0-294 16,3 0-191-16</inkml:trace>
  <inkml:trace contextRef="#ctx0" brushRef="#br0" timeOffset="-83992.71">25239 13668 797 0,'0'16'214'0,"1"6"-6"16,4 7-122-16,2 2-38 0,1 7-20 15,1 12-7-15,2 0-7 0,4 4-1 16,4 7-6-16,-2-2-1 0,1 7-2 15,3 7 0-15,1 4-4 0,-1-3 4 0,4 8-4 16,2 4 0-16,1 2 0 0,-2 6 0 16,-1 6 0-16,-2 2 0 0,-2 4 0 15,-5 4 0-15,0 1 3 0,-3 1-3 16,-4 6 0-16,-3 3 3 0,0-2-3 0,-3 2 7 16,-2 1-4-16,0 2 1 0,-1-5-4 15,0 2 4-15,-2-2-1 0,-2 4-3 16,1-4 0-16,0 0 4 0,-2 4-4 15,1 3 0-15,4-5 3 0,0-1-3 16,4 5 3-16,-4-1 0 0,3-5 3 16,4 0 1-16,-2 4-4 0,2-2 3 15,-1-9 1-15,2 2-2 0,1-5 2 16,-3-10 0-16,1-3-2 0,0-1-2 16,0-13-1-16,-3 5 2 0,-1-5-4 15,-2-23 0-15,-1-15 0 0,-3-10-4 0,-3-23-1 16,-3-11 0-16,0 0-9 0,2 0-1 15,0 0-7-15,4 0-12 0,1 0-3 16,-1 0-9-16,2 0-19 0,0 0-4 16,1 0-6-16,0 0-3 0,2 0 35 15,3 0-154-15,1 0-161 0</inkml:trace>
  <inkml:trace contextRef="#ctx0" brushRef="#br0" timeOffset="-82487.32">28693 14848 642 0,'19'3'187'15,"-1"1"-1"-15,3 1-118 0,-3-2-13 16,-4-2-6-16,-1-1-9 0,-1 0-1 15,-2 0-13-15,-1 1 6 0,-2-1-11 16,1 0-1-16,-2 3-4 0,-5-1-2 0,1-3-4 16,-1 1 1-16,-1 2-7 0,-1-1 3 15,-3 1-7-15,-1 2 2 0,-4 3-2 16,-3 2-2-16,-7 2 2 0,-3 1 0 16,-8-1 0-16,-1 1 0 0,-5 0 0 15,-3 1 0-15,3-1-4 0,-15 2 4 16,-3-1 0-16,-4 2 0 0,0-1 0 15,-10 1-3-15,13-3 3 0,-3 0 3 16,-6-1-3-16,0-2 0 0,-4 1 0 16,-4 0 4-16,-3-2-2 0,4 1 2 15,-3 0-1-15,-4-1 0 0,-2 3 4 0,1 0 1 16,-3-2-2-16,-1-1 4 0,4 1-2 16,-4-2-5-16,-5 1 4 0,2 3-1 15,-4 0-3-15,1-2 3 0,-1 3-2 16,1 0-1-16,-3-1 0 0,2-1 0 15,-2 2 4-15,0-4-2 0,-1 1-2 16,-2-1 4-16,0 0-3 0,0-3 1 0,1 2 0 16,-1-4-1-16,-4-1 0 0,3-2-1 15,-2 2 0-15,0 0 3 0,2 1-6 16,1-2 0-16,0-1 3 0,0 2-3 16,2 0 0-16,3 1 0 0,-2 0 2 15,0 0-2-15,1-2 0 0,3 1 0 0,-3 0 0 16,3-3 3-16,3 3 0 15,-1-3 1-15,3 1 0 0,2 0 1 16,3-1 0-16,-2-1 2 0,0 1-1 16,0 0 0-16,4-1-4 0,1-2 1 15,5 1 0-15,5-1 0 0,0 0 0 0,-1 1 0 16,2 1-3-16,1 0 0 0,2 1 0 16,2-1 2-16,5 2-2 0,1 2 0 15,-1 0 0-15,2 0 0 0,-1-3 0 16,1 4-2-16,3 2 2 0,3-1-3 15,4 0-6-15,5 1 4 0,3 0-7 0,5 0-5 16,1-1-11-16,5 0 0 0,4 1-7 16,4-2-15-16,4 0-22 0,5 0 133 15,4-3-277-15,2-2-198 0</inkml:trace>
  <inkml:trace contextRef="#ctx0" brushRef="#br0" timeOffset="-79009.67">23109 14203 522 0,'12'-3'189'0,"0"-1"-6"16,1 1-105-16,-5-5-6 0,0-1-5 16,-3-2-9-16,0-6-4 0,0 0 0 15,2 1-12-15,-3-1-5 0,0 0-9 16,0 4-7-16,-4 0-6 0,0 2-2 0,0 3-4 16,0 3 6-16,1 2-2 0,-1 3-2 15,0 0 5-15,1 4 0 0,1 5-1 16,-1 4 1-16,1 6 0 0,2 7-1 15,-1 8-3-15,-1 10-1 0,0 9-1 16,2 3-2-16,-1 2-4 0,0 2 1 16,4-3 1-16,-2 1-3 0,1 10-3 15,-1 2 3-15,0 0-3 0,-3-2 0 16,1-8 2-16,0-12-2 0,-1-7 2 16,4-6 1-16,2-7 3 0,-2-3-3 15,4-8 2-15,-2-4-5 0,-2-6 4 0,-2-5-4 16,-1-2-4-16,0-6-4 0,-1-4-5 15,-2-2-10-15,0-5-14 0,-1 0-9 16,-5-2-21-16,-1 2-23 0,-3-2-150 16,0 3-183-16</inkml:trace>
  <inkml:trace contextRef="#ctx0" brushRef="#br0" timeOffset="-77345.71">23376 13901 626 0,'15'-1'209'0,"-7"2"-4"15,1-2-111-15,-3 1-5 0,-3 0-7 16,1 1-16-16,-4-2-17 0,0 1-9 16,-3 0-6-16,-3 2-12 0,-6-1-3 0,-5 1-7 15,-6-2 1-15,-6 3 2 0,-4 3-3 16,-5-1-3-16,-11 3 0 0,-2 2-6 15,-3 0 0-15,-3-2-3 0,2-1 0 16,9 0 0-16,4-5-3 16,2 0-4-16,5-1-3 0,6 1-9 0,1 2-11 15,5 1-9-15,6 3-22 0,7 0-21 16,4 3-136-16,6 0-18 0,4-2-173 16</inkml:trace>
  <inkml:trace contextRef="#ctx0" brushRef="#br0" timeOffset="-76549.8">23411 13965 547 0,'0'5'184'0,"4"-1"-21"0,-2 4-112 15,0 2-20-15,1 5 4 0,0 0-21 16,1 4 1-16,0 1-1 0,1 6 1 15,-1-4 3-15,3 2 0 0,-1 0 6 16,1 0-6-16,1-4 8 0,0-6 1 16,3 6-8-16,-2-7 2 0,2-3-5 15,1-7 5-15,2-4-9 0,-2 1 0 16,1-9-4-16,2-4-1 0,-1-5-4 16,0 1-3-16,-2-2 5 0,3-1-5 15,-5-2 0-15,0-1 0 0,-3-3 0 0,-1 0 0 16,-5 1 3-16,1 2 1 0,2 1-1 15,-5 6 0-15,-2 1 1 0,-1 2 0 16,-2 5 0-16,2 2 0 0,-1 3-4 16,-1 3 3-16,3 2 6 0,2 3-3 15,1 4 4-15,0 5-3 0,0 4 4 0,1 5-1 16,3 3-3-16,1 3 4 0,-3 4-2 16,1-1-3-16,1 1 6 0,-4 8-6 15,0-1 1-15,1 4 0 0,-1 3-3 16,0 0-1-16,-3-3 1 0,1-1-1 15,-3-1-3-15,-5 2 3 0,-3-4-3 16,-1-3 0-16,-4-1 0 0,3-5 0 16,-4-8 0-16,-2-4 0 0,0-4 0 15,3-8 0-15,-4-7-3 0,6-5 3 16,0 1-7-16,3-6 0 0,1-6-3 16,0-2-12-16,1-2-4 0,2-2-6 0,-2 3-15 15,1-3-8-15,2-1-12 0,1 2-6 16,3-4 179-16,4 0-305 0,0 3-167 15</inkml:trace>
  <inkml:trace contextRef="#ctx0" brushRef="#br0" timeOffset="-76180.51">23711 13968 471 0,'5'-5'177'0,"-2"2"4"16,0 2-81-16,0 1-36 0,-1 1-13 0,0 1-3 15,0 4-11-15,0 3-6 0,-2 6 0 16,1-1-7-16,2 9-3 0,-1 6-5 15,-1 2 5-15,0 3-9 0,1 12-5 16,-1-1 2-16,0 1-1 0,2 5-4 16,0 0-4-16,-1-6 3 0,0-1-3 0,1-5 0 15,-1-6 0-15,-1-2 0 0,0-4 0 16,-1-9 0-16,0-5-7 0,-2-5-10 16,0-8-2-16,1-2-10 0,-1-1-15 15,1-6-14-15,-1-5 3 0,0-6-138 16,2 0-170-16</inkml:trace>
  <inkml:trace contextRef="#ctx0" brushRef="#br0" timeOffset="-75815.44">23686 14059 547 0,'-2'-8'191'0,"1"-3"-11"15,2-2-105-15,-1 1-9 0,1-3-10 0,-1 4-2 16,3 2-8-16,0-1-9 0,-1-1 0 16,0-1-7-16,2 1-8 0,2 1 2 15,0 0-8-15,2 1-2 0,3 5-4 16,-1-2 1-16,3 2-7 0,1 1-1 16,2 3 1-16,4 0-4 0,-3 4 2 15,-1 2 2-15,-2 0-4 0,-2 5 0 16,-4 1 0-16,1-1 0 0,-1 7 0 15,-3 2 3-15,1 5-3 0,-4 0 0 16,-2 0 0-16,-1 4 0 0,-2-2 0 16,-2-5 0-16,-2 0 0 0,0-4 0 15,-3-6 0-15,-2-1 0 0,-1-2 0 0,-3-5-7 16,1-4-2-16,-1-1-9 16,-1-3-16-16,1-5-18 0,2-1-16 0,1 0-7 15,4 2-142-15,3-2-167 0</inkml:trace>
  <inkml:trace contextRef="#ctx0" brushRef="#br0" timeOffset="-75380.64">23885 13994 489 0,'6'0'173'15,"-1"1"0"-15,0-1-108 0,-1 1-9 16,2 0-1-16,0 0-12 0,1 0-1 15,0 1-4-15,1 0 1 0,1-1-9 16,3-2-1-16,0 1-9 0,4 0 1 0,0-3-5 16,0-1-4-16,1 1 0 0,-3-3-9 15,0 1 5-15,2-1-8 0,-2 0 3 16,0 0-3-16,-1 1 4 0,-5-1-4 16,-4 2 0-16,0 0 0 0,-4-1 0 15,-1-1 3-15,-3-2-3 0,-6-1 3 16,-2 3-3-16,0-2 4 0,-6 4-4 0,8 4 4 15,-16-4-4-15,4 2 4 0,-2 2-4 16,6 0 0-16,-3 2 0 0,6 0 4 16,-1 3-4-16,3 1 0 0,1 2 3 15,8 0 1-15,3 5 7 0,1 3-4 16,3 2 3-16,2 0 1 0,5 9-1 16,2-4-3-16,1 1 0 0,1 2-1 15,2 0 1-15,-1-7-7 0,4 0 3 0,1-3 0 16,3-5-3-16,-3-3-6 15,6-6-3-15,-2-2-6 0,0-4-9 0,-5-1-23 16,-1-3-12-16,-10-4-20 16,-8-1-138-16,0 1-176 0</inkml:trace>
  <inkml:trace contextRef="#ctx0" brushRef="#br0" timeOffset="-74681.88">24439 13844 321 0,'4'-17'113'0,"0"3"46"0,2-1 14 0,-2 2-87 15,-1 0-15-15,2-3-22 0,-1 5-1 16,-1 5-9-16,1 1-2 0,-4 3-9 15,-3 2-5-15,3 3-1 0,-4 3-9 16,-3 3 0-16,-5-1-5 0,3 6 0 16,-6 10 0-16,1-2 0 0,0 4-3 15,3 3 3-15,0 0-4 0,6-7 4 16,2 2-4-16,3 0 6 0,1 0 1 16,5 2-3-16,2-3 4 0,1-4 0 15,1-1-2-15,3-3-2 0,1-10-1 16,1-2-4-16,0-3 1 0,4 0 0 0,-4-6 0 15,-2-4-4-15,5-5 0 0,3-3 4 16,-3-4-4-16,0-1 0 0,-5-4 0 16,-7 3 0-16,-6-2 0 0,-1-2-4 15,-9 1 4-15,-7-2 0 0,-3 0 0 16,-7 0 0-16,-5 4 0 0,-1 3-8 0,4 8-2 16,-4 7-8-16,4 7-13 0,3 2-19 15,6 8-9-15,5 15-27 0,7-1-113 16,8 5-175-16</inkml:trace>
  <inkml:trace contextRef="#ctx0" brushRef="#br0" timeOffset="-74333.64">24781 13629 424 0,'-3'-12'163'16,"-4"-1"16"-16,-3 0-77 0,-2 0-41 16,-2 0-14-16,-4 1 2 0,0 3-10 15,-2 4-2-15,1 5-4 0,-2 2 2 0,2 7-4 16,4 6 1-16,2 3-4 0,5 8 4 16,6 5-5-16,2 6-1 0,5 8 0 15,3 7-9-15,3-4 0 0,1 0-2 16,1-3-2-16,-2-5-4 0,1 0-1 15,-2-1-1-15,0 2-4 0,-4-4 1 16,-3-2-4-16,-1-3 3 0,-2 0-3 16,0-6 0-16,-4-2-7 0,1-5-3 15,-2-6-13-15,-5-7-2 0,0-5-17 16,-2-1-17-16,-2-3-15 0,-1-2 163 16,3-7-294-16,5-2-183 0</inkml:trace>
  <inkml:trace contextRef="#ctx0" brushRef="#br0" timeOffset="-74144.19">24806 13861 648 0,'13'-6'204'0,"-3"-1"-7"0,-6 1-122 0,-4 5-17 16,-2-4-21-16,-10 8-16 0,-2 4-13 15,-8 5-8-15,-5 0 4 0,-7 1-4 16,-2-1 0-16,-11-3-12 0,-5-5-5 15,0 0-19-15,1-4-13 0,9 0-144 16,2-3-173-16</inkml:trace>
  <inkml:trace contextRef="#ctx0" brushRef="#br0" timeOffset="-73464.57">23743 14593 654 0,'3'0'186'16,"3"1"-6"-16,-2 3-127 0,1 1-15 15,0 3-15-15,0 3-10 0,-2 3-4 16,1 6-5-16,1 6-4 0,-3 4 5 0,1 5-5 16,1 4 4-16,2 1-4 0,-1-2 4 15,3-5 1-15,0-3-1 0,-1-6 1 16,0-3-1-16,1-6 0 0,-1-2 1 16,0-6 2-16,-2-7-3 0,0-3 0 15,0-6 0-15,0-4-4 0,0-5 4 16,-1-2-4-16,0 2 0 0,-3-2-4 15,0-3 4-15,-1-1 0 0,1-3 0 16,-2 0 0-16,0 1 0 0,1 1 0 16,0 5 0-16,1 5 4 0,1 6-4 15,0 7 0-15,3 2 0 0,-1 6 4 0,1 6-4 16,3 7 0-16,2 7 0 0,1 6 0 16,2-5 0-16,1 2 0 0,1-2 0 15,-1-5 0-15,0-4 0 0,1-3 0 16,1-5 5-16,-2-8-10 0,-2-2 5 15,-1-4 0-15,-1-9 0 0,-1-4 0 0,-3-3 0 16,3-11 0-16,-3-1 0 0,-1-2 0 16,-2-6 0-16,-3 0 0 0,-2 8 5 15,0-1-10-15,-6 0 1 0,-1 5-12 16,-2 3-18-16,3 2-10 0,1 9-145 16,5 7-179-16</inkml:trace>
  <inkml:trace contextRef="#ctx0" brushRef="#br0" timeOffset="-73014.6">24375 14776 547 0,'-1'-8'184'0,"1"-4"-15"16,0-2-113-16,-3-2-7 0,-4-3-19 15,-3 0 4-15,-1 5-7 0,-4-2 1 0,-3 7-5 16,4 2-1-16,-5 6-4 0,1 1-5 16,3 2-6-16,0 8 5 0,2 3-4 15,5 7-3-15,4 5-1 0,3 7 0 16,1 4 0-16,1 0-4 0,5 0 0 16,0-6 0-16,3-7 0 0,1-6 0 15,1-6-4-15,-3-5 4 0,2-5-4 16,0-1 4-16,1-4-4 0,3-7 4 0,-1 1-5 15,0-9 5-15,-3-3 0 16,0-5 0-16,-1-4 0 0,-5-3 0 0,5 3 0 16,-2 4 0-16,-2 5 0 0,-3 7 0 15,1 5 0-15,-2 4 5 0,-1 6-1 16,0 2 0-16,-1 4 0 0,1 6-4 16,0 6 4-16,0 7 0 0,1 6-4 15,3 2 0-15,1 2 4 0,-1-3-4 0,2-4 0 16,0-6-4-16,-1-6 0 0,2-5-8 15,0-6-13-15,-1-5-13 0,2-1-11 16,1-8 165-16,-2-3-302 0,1-3-177 16</inkml:trace>
  <inkml:trace contextRef="#ctx0" brushRef="#br0" timeOffset="-72763.57">24589 14423 531 0,'5'-16'200'0,"1"1"-8"0,0 3-90 16,-1 4-16-16,-2 5-19 15,3 3-9-15,-3 6-12 0,3 9-15 0,-1 6-10 16,1 9-2-16,0 2-12 0,0 10 7 16,-2 0-4-16,0 4 1 0,-1 1-4 15,-2 4-4-15,0-4 1 0,-1 4-1 0,0-8-3 16,0-4-10-16,0-8-11 0,-1-11-15 15,1-5-20-15,0-1-14 0,0-5 62 16,2-3-198-16,0-5-182 0</inkml:trace>
  <inkml:trace contextRef="#ctx0" brushRef="#br0" timeOffset="-72133.77">24491 14685 397 0,'-1'-7'142'15,"1"6"23"-15,6 2-54 0,6-1-58 16,4 1-3-16,1 2-12 0,5 1-1 16,2-1 0-16,-1-3-3 0,-2 0-2 15,1 0-8-15,-2-3-2 0,-3-2-4 16,1 0 4-16,0-3-9 0,0 2-5 16,2-1 0-16,-2-1-4 0,3 2 0 15,-1 0 0-15,-3 1 0 0,-1-1 1 0,-1 0 3 16,-4 2 0-16,-2-3 0 0,-3-1 6 15,-1 1-2-15,-3 0-5 0,-2-2 5 16,-1 4-4-16,-3-1-1 0,-1 4-4 16,-5 2-3-16,-2 0 0 0,-2 3 5 15,-2 5-5-15,-3 3 0 0,1-2 3 16,2 1-3-16,3 0 4 0,-1-2-4 0,8 5 3 16,0 4 0-16,2 4-3 0,3 6 4 15,1 1-4-15,4 8 0 16,1-4 4-16,0 0-4 0,4-5 0 0,-1-2 0 15,-2-10 0-15,3-3 0 0,0-3 0 16,-2-5-4-16,3-4 0 0,1 0 1 16,0-4 0-16,1-5-4 0,2-1 2 15,1-5 2-15,0-3-4 0,4-1-1 16,-2 0-1-16,1 2 6 0,-2 4-1 16,0 3 4-16,-3 7-3 0,-4 2-2 15,1 1 1-15,-3 7 4 0,-3 4-3 0,1 1-1 16,-1 3-2-16,-1 3 6 0,-2-5-4 15,-1-1 4-15,0-2-4 0,-3-3 4 16,0-3 0-16,-1-2 0 0,0-2 0 16,0-1 4-16,0 0 6 0,0-3 6 15,1-2 3-15,2-3 7 0,0-5 7 0,-1-8 6 16,4-6-9-16,0-2 5 0,0-6-8 16,3-1-5-16,1 4-7 0,2-4-5 15,0 2-6-15,4 6-2 0,1-2 1 16,2 4-3-16,1 4 0 0,-3 3-3 15,3 1-10-15,2 4-11 0,3 2-9 16,-1 6-36-16,1 6 45 0,-4 1-206 16,-2 8-190-16</inkml:trace>
  <inkml:trace contextRef="#ctx0" brushRef="#br0" timeOffset="-71291.67">23700 15713 471 0,'-7'18'177'0,"0"11"-3"0,-4 0-73 16,0 6-57-16,-5 2-6 15,-4 4-18-15,-7 4-1 0,-1 3 1 16,-2 2-11-16,1 3 1 0,4 2-1 16,8-5-5-16,0 1 1 0,5-9-1 0,2-3 2 15,2-12-6-15,0-6 4 0,2-6 1 16,4-4 4-16,2-8-4 0,2-3 3 15,3-2 6-15,2-9 3 0,3-4-3 16,0-5 2-16,-1-6-4 0,1-6 0 0,-3-6 5 16,-1-5-5-16,4-4 5 15,1 0-5-15,0-1 4 0,2-1 2 0,0-5-3 16,-3 2 4-16,-3-2-1 0,-1-1-1 16,-3 2-3-16,0 5 4 0,3 1-5 15,2 3 4-15,0 6-7 0,0 6 4 16,1 6-3-16,-2 5 1 0,-1 9 4 15,3 12-6-15,-1 0 2 0,1 11 0 16,-1 9-3-16,1 6-2 0,-4 6-1 16,3 8-3-16,-2 5-3 0,3 8 0 15,-1-2 0-15,6 13 0 0,-1 4 0 16,4 0 0-16,-3-2 0 0,2 13 0 0,-5-8 0 16,1-7-6-16,-2-8 0 0,-1-9-10 15,-2-11-8-15,-2-13-8 0,-2-8-17 16,-1-10-19-16,-2-5-18 0,0-4 1 15,0-10-143-15,0-3-172 0</inkml:trace>
  <inkml:trace contextRef="#ctx0" brushRef="#br0" timeOffset="-71113.87">23812 16043 424 0,'-3'-3'176'15,"0"1"21"-15,-3 0-27 0,-4-2-97 16,-3 1-2-16,-4 1-13 0,-2 0-12 15,-8 0-9-15,-6 2-4 0,-6 1-17 16,-1 0-8-16,-5 1-20 0,8 1-12 16,5 3-22-16,6-1 79 0,4 1-229 15,3-1-185-15</inkml:trace>
  <inkml:trace contextRef="#ctx0" brushRef="#br0" timeOffset="-70145.63">23377 17041 593 0,'4'18'190'0,"0"-1"-17"16,-1 12-114-16,3 3-25 0,-2 3 4 15,1 5-10-15,-1 5-5 0,0-11-1 0,-3-1 0 16,-1 0-1-16,3-1 3 0,-4-1-3 16,-1-6-3-16,0-4-2 0,1-7-6 15,1-6 7-15,-1-8-10 0,1-2 1 16,1 1-5-16,0-4 4 0,-1-8 0 16,1-7-3-16,2-3 4 0,-2-6-1 15,0-4 1-15,-1-2 2 0,0-4-4 0,0-2 2 16,1-4-1-16,1-3-4 0,-1-2 0 15,2 5 1-15,2 2-1 0,1 0-3 16,0 2 0-16,-1 4 0 0,3 2 4 16,3 7-4-16,1 6 0 0,2 4 0 15,6 6 0-15,5 5 0 0,1 1 0 16,4 6 0-16,1 0 0 0,-1 3 4 16,-6 5-4-16,-1 2 0 0,-6 2 0 15,-5 1 3-15,-6 4-3 0,-6 7 4 16,-1-2-4-16,-3 2 0 0,-6 1 0 15,-2-1 0-15,-7-7 0 0,1 3 0 16,-5-2 0-16,-2-5 0 0,-2-3 0 0,4-2 0 16,1 1 0-16,3-2 0 0,3-2 0 15,4 0 0-15,2-1 0 0,3-2 2 16,4 3 2-16,3 0-1 0,1-1 0 16,4 2 0-16,4-1 1 0,2 1 0 0,4-1 0 15,4 1-4-15,2 0 0 0,2 0 0 16,5 3 0-16,-1-1 0 0,2 2 0 15,-2 2 0-15,3 0 0 0,-2 2 0 16,0 5 0-16,-4 2 0 0,-5 0 0 16,-8 2 0-16,-6-4 3 0,-5 1-3 15,-6-2 0-15,-2-1 0 0,-8 2 0 16,-2-2 0-16,-4 2 0 0,-2 0 0 0,-4-1 0 16,-1-5 0-16,-6-2 0 15,0-5 0-15,0-6 0 0,5-1 0 16,4-5 3-16,7-2-6 0,3 0-4 0,6-3-10 15,0-1-7-15,2-3-20 16,3 0-29-16,0 0-141 0,2-1-195 0</inkml:trace>
  <inkml:trace contextRef="#ctx0" brushRef="#br0" timeOffset="-69609.63">23758 17756 555 0,'2'-1'204'0,"0"0"-23"0,-2 2-81 15,0 1-48-15,-4 1-10 0,-3 4-16 16,-5-2-4-16,-5 1-9 0,-3 5 3 16,-6 0-4-16,4 0 5 0,-8-2-5 15,0 13 9-15,1-2-5 0,2 6 4 16,-2 5 2-16,11 1 0 0,6-3-1 16,7 10 0-16,0-4-4 0,5 1-2 0,8 4 8 15,1-5-6-15,3-5-6 0,2-3 2 16,4-6-4-16,-2-5 1 0,2-3-4 15,3-7 1-15,2-6-7 0,4-1 0 16,1-3-10-16,2-5-6 0,-1-5-7 16,0-4-18-16,-7 1-14 0,-7-3-31 15,-5-1-37-15,-6 4-106 0,-4-2-164 16</inkml:trace>
  <inkml:trace contextRef="#ctx0" brushRef="#br0" timeOffset="-69091.18">23467 18439 497 0,'2'0'214'0,"4"0"-7"0,2 2-47 0,-3-1-78 16,2 3-15-16,-1 1-9 0,-3 3-16 16,-1 4-9-16,-2 4-9 0,0 3-6 15,-3 4-8-15,1 2-2 0,-1 2-1 16,0 4-1-16,-1-8 0 0,0 4-3 15,0 11-3-15,-1-8 4 0,2-2-4 16,-2-3 4-16,3-5-4 0,0-14-8 16,0 0-1-16,0-2-12 0,0-2-3 15,2-1-19-15,-2-1-17 0,0-1-6 16,1 0-11-16,0-2 8 0,1 0-136 0,1-1-157 16</inkml:trace>
  <inkml:trace contextRef="#ctx0" brushRef="#br0" timeOffset="-68663.55">23440 18367 434 0,'6'-10'183'15,"3"7"9"-15,1 3-25 0,-1 0-99 16,2 0-11-16,-1 0-7 0,4 0-1 16,1 6-9-16,3 3-3 0,1 3-5 0,3 0 0 15,0 2-2-15,2-6-6 0,0 2-3 16,4-4-1-16,-1 3-2 0,2 1-2 16,-3 1-1-16,0-1-3 0,-3 3-2 15,-2 2-1-15,-5 1-2 0,0 2-2 16,-4 2 2-16,-4-3-4 0,-2 4 1 15,-5 4-2-15,-1 5 1 0,-5 2 0 0,-4 5-1 16,-5-2-2-16,-4-2 4 0,-4-5 0 16,-4-4-4-16,-4-3 3 0,-6-3-3 15,-3 1 0-15,-6 0 3 0,3 0 0 16,-2-1 0-16,6 0-3 0,4-3 3 16,5 4-3-16,-2-3 2 0,4-3 1 15,0-3-6-15,2-1-2 0,4-9-17 16,2 0-15-16,3 0-34 0,1 0-98 15,2 0-69-15,3 0-197 0</inkml:trace>
  <inkml:trace contextRef="#ctx0" brushRef="#br0" timeOffset="-67011.61">25754 13715 547 0,'-1'29'176'16,"1"6"-5"-16,0 11-120 0,-1 1-10 16,2 0 3-16,-2 3-10 0,1 2-2 15,0-5 1-15,0-1-2 0,1 0 4 0,2-4-3 16,-5-7-7-16,4-2 5 16,0-5-11-16,-1-3-1 0,0-7-6 15,-1-3-6-15,0-5 2 0,0-3-4 0,0-3-4 16,0-1 0-16,0-1 0 0,0-3 0 15,0 2 0-15,0 1 0 0,0-2 0 16,1-2 0-16,-1-1 0 0,1-1 0 16,-1 1 0-16,1-7 0 0,-1-5 4 15,1-2-4-15,-1-3 0 0,3-6 3 16,-2 1-3-16,2 0 0 0,-2-3 0 0,1 1 0 16,-1-4 4-16,-1-4-4 0,0-3 0 15,-1-1 0-15,-1-3 0 0,-1-3 0 16,-2-1 0-16,1 0 5 0,-2-1 1 15,1 5 1-15,1 5 3 0,-2 7 1 16,1 10-1-16,1 4 4 0,2 5 2 16,1 6 2-16,0 3-1 0,1 2 0 15,1 0-1-15,0 2 3 0,0 1-3 16,3 3-6-16,-1 1 1 0,2 1-2 16,0 5-4-16,1 2-2 0,0 5 0 15,4 6 1-15,1 7 0 0,3 3-4 0,2 6 0 16,4-1 2-16,-1-3-2 0,-2 3 0 15,2-1 0-15,-1-2 0 0,2 2 0 16,-5-2 0-16,6-8 0 0,-2-2 0 16,-2-8 0-16,-3-7 0 0,1-7 0 15,1-6 0-15,-4-3 3 0,2-10-3 16,2-8 2-16,-2-6 1 0,-1-9-3 0,0-4 4 16,-5-1-4-16,-1-2 0 0,-6 0 0 15,1-7 0-15,-5 6 0 0,-2 1-7 16,1 2-4-16,-2 5-7 0,2 10-13 15,1 3-13-15,-2 6-23 0,1 5-19 16,-1 4-3-16,5 5-143 0,0 3-180 16</inkml:trace>
  <inkml:trace contextRef="#ctx0" brushRef="#br0" timeOffset="-66710.62">26225 13757 424 0,'0'9'184'0,"1"1"12"16,0 1-19-16,-1 3-104 0,-2 4-16 16,2 4-12-16,0 5-1 0,0 4-12 15,-1-6-4-15,1 5 1 0,1 2-2 16,1 1-2-16,2 1 2 0,0 4-3 0,2-6-4 16,1-1-3-16,0-7 4 0,3-3-7 15,2-6 0-15,-1-5-4 0,1-9-1 16,4-1-3-16,-2-6 1 0,1-8-1 15,2-5-6-15,-2-2 0 0,-2-8 4 16,-4-2-4-16,-2 0 0 0,-3-4-4 0,-4 1-5 16,0 5-1-16,-1 3-9 0,-3 3-5 15,-4 2-10-15,1 0-8 0,-2 2-23 16,0 3-8-16,0 4-2 0,4 6-139 16,-1 5-165-16</inkml:trace>
  <inkml:trace contextRef="#ctx0" brushRef="#br0" timeOffset="-66081.4">26476 13816 555 0,'7'3'189'0,"-2"8"-10"16,3-2-116-16,-5 8-5 0,0 5-1 15,1 0-16-15,-2-3 4 0,-2 5-9 16,-1-1 1-16,1 3-5 0,-3 2-5 15,1 6-5-15,1-1-3 0,-1 1-5 0,0 0-4 16,0-1-2-16,-1-5-5 0,3 2 1 16,3-6-1-16,-4-8 0 0,4-5 1 15,-5-11-1-15,6 3 5 0,1-7-5 16,2-8 1-16,1-1 5 0,0-5-3 16,1-4 2-16,-2 6-4 0,-1-10 2 15,0 2 4-15,2-4-2 0,1 3-5 16,0-3 4-16,-2-1-1 0,-1 1 0 15,0 4-3-15,-2-1 1 0,1 6-1 16,2 3 0-16,2 5 0 0,-1 3-3 16,-1 6 4-16,3 2-1 0,-2 2 2 15,-1 5-5-15,3 4 3 0,-1 2-3 0,-3 3 4 16,0 2-4-16,0 2 0 0,-5 3 0 16,2 4 0-16,-1 1 0 0,-1-3 0 15,-1-3 0-15,1-1 0 0,-1-7 0 16,1-2 0-16,-1-3 0 0,0-4 0 15,3-1 0-15,-2-4 0 0,2-3 0 0,0-3 0 16,3-4 0-16,-1-3 0 0,1-4-4 16,1-2 8-16,0-2-4 0,-2-3 0 15,0-1 0-15,0 2 0 0,0 2 0 16,-1 1 0-16,0 3 0 0,3 3 0 16,-2 2 0-16,2 4 3 0,0 3 1 15,0 5-2-15,1 1 1 0,-2 5 2 16,3 3 3-16,0 0-5 0,0 5 0 15,-2 1 0-15,0 2-3 0,-3 6 3 16,0 4-3-16,-2-1 0 0,1 0 0 16,-1-1 0-16,1-2 0 0,-3-5 0 0,0-3-9 15,0-2-4-15,0-4-11 0,-2-4-11 16,2 0-23-16,-1-3-19 0,0 0-13 16,0-2-141-16,-1-1-178 0</inkml:trace>
  <inkml:trace contextRef="#ctx0" brushRef="#br0" timeOffset="-65244.33">27147 13536 587 0,'2'-18'196'0,"2"0"-7"0,-2 2-117 16,-1 2-15-16,0 6-7 0,-1 0-1 15,-1 3-17-15,0 1-8 0,-1 4 5 16,-1 4-5-16,1 2 1 0,-2 3-6 16,1 4 6-16,-3 8-11 0,3 3 3 0,0 8-6 15,0 5-2-15,0 6 1 0,1 0-3 16,-1 8 1-16,0 0-5 0,0 2 4 15,3-4-1-15,0-5-2 0,0-6 0 16,1-9-4-16,0-6 3 0,0-6 1 16,3-7-1-16,-3-6 0 0,0-4 0 15,0-2 3-15,0-6 1 0,1-1-1 16,0-6 1-16,1-1 1 0,1 0-1 16,0-2 2-16,0-1-1 0,0 3 0 15,0-8 1-15,1-5-3 0,1 1-1 0,2-2 2 16,2 0-7-16,-1 7 4 15,3 4-4-15,0 4 0 0,1 7 0 0,3 5 0 16,2 3 2-16,-2 2-4 0,2 6 2 16,-1 5 0-16,-1 4 0 0,-2 9 0 15,-2 3 0-15,-3 5 0 0,-4 1-4 16,-4-2 4-16,-1-2 0 0,-3-4 0 16,-5 0 0-16,-3 0 0 0,-1 3 0 0,-4-5 0 15,1-4 0-15,-2-6 0 0,3-8 0 16,-4-7 0-16,4 0-7 0,0-6-1 15,3-5-8-15,-2-2-5 0,4-5-14 16,3 0-11-16,-2 0-16 0,2-2-21 16,3 2-7-16,1 1-130 0,2 1-186 15</inkml:trace>
  <inkml:trace contextRef="#ctx0" brushRef="#br0" timeOffset="-64660.5">27280 13826 539 0,'12'8'184'0,"1"1"-1"0,2-3-113 16,4 2-11-16,-1 1-7 0,2-4-10 15,1 2-2-15,3 0-6 0,2-2-1 16,6-3 1-16,0-2-7 0,2-3 0 0,-6 0-6 16,-3-6-1-16,-5-2-4 0,-12-2-9 15,2-3 4-15,-2-1-5 0,1-1-2 16,-4 4-1-16,-5-2 1 0,-4 5 0 15,4 3-4-15,-9-4 0 0,-4 1 3 16,-3 2 1-16,-2 2-4 0,-5-1 0 16,-4 5 2-16,-1 1-2 0,2 2 4 15,0 5-1-15,7 3-3 0,9 8 3 16,5 9 0-16,-1 8-3 0,6 1 4 16,2 9 0-16,1-5-4 0,7-3 0 15,-1-4-4-15,6 0-3 0,1-10-3 0,0-2-3 16,1-5-4-16,3-5-8 0,-2-7-4 15,0-2 0-15,2-6-2 0,1-2 2 16,-3-3 9-16,1-5-5 0,-4 1 5 16,-2 3 2-16,-1 2 1 0,-2 0 3 15,-1 5 6-15,-2 1-6 0,-2 0 9 16,-2 2 1-16,1 2-2 0,-2 2 2 0,0 2-1 16,0 0 5-16,0 2 0 0,1 4 0 15,-2 1 0-15,0 1 0 0,-1-1 5 16,0-2 5-16,0-2-1 0,0-5 5 15,-1-2 3-15,0 0 10 0,-1-2 6 16,2-4 4-16,0-6 4 0,0 0 1 16,-1-5 8-16,2-6-4 0,1-5-3 15,0-1-3-15,1-8-6 0,0 2-6 0,3 1-4 16,1 4-9-16,8 6-6 0,-3 2-4 16,3 2 1-16,0 5-6 0,3 3-3 15,-4 1-5-15,5 3-4 0,0 0-16 16,7 2-10-16,0-1-10 0,3 4-26 15,0 2-15-15,-3 1-146 0,-4 3-185 16</inkml:trace>
  <inkml:trace contextRef="#ctx0" brushRef="#br0" timeOffset="-64159.75">26473 14488 744 0,'6'-2'212'0,"-1"2"-12"0,-6 2-120 0,1 0-31 16,-6-2-18-16,0 2-20 0,-4 2-7 16,-1 2-4-16,1 5 3 0,2 1 0 15,-2 3 1-15,2 4 4 0,1 2-4 16,5-2-1-16,1 2 1 0,1-1 1 15,3-2 1-15,1-2-3 0,5 6 1 16,4-6-4-16,4 0 3 0,0-6-3 0,5 0 0 16,1-10 0-16,3-3 0 15,2-6 3-15,2-6-3 0,-7-3 0 0,-3-6 0 16,-6 1 0-16,-6-4 0 0,-6 1 4 16,-2-1-4-16,-2-1 0 0,-7-1 0 15,-4 5 0-15,-7 1 0 0,-6 4 0 16,-2 5-7-16,-5 6-14 0,1 3-20 15,3 5-18-15,4 1-152 0,7 7-176 16</inkml:trace>
  <inkml:trace contextRef="#ctx0" brushRef="#br0" timeOffset="-63829.69">26857 14418 717 0,'4'-16'212'0,"-1"-2"-3"15,-2-4-124-15,-1 0-23 0,-5 0-20 16,0 1-16-16,-2 6-11 0,1 8-2 16,-4 4-2-16,2 3 6 0,1 8-3 15,-1 8 5-15,0 9 3 0,4 7-5 16,1 3-1-16,1 3 0 0,0 2-9 15,2 2 1-15,0-1-5 0,0 2 1 16,-1-1-4-16,1 3 0 0,0-2 0 16,0 1 0-16,-2-2 0 0,2-2-4 15,-2-6-1-15,-3-6-8 0,-1-6-6 0,-1-7-11 16,0-3-14-16,-1-5-11 0,-1-5-21 16,0-2-10-16,1-3-141 0,2-5-162 15</inkml:trace>
  <inkml:trace contextRef="#ctx0" brushRef="#br0" timeOffset="-63662.11">26827 14649 445 0,'0'-2'188'0,"-1"0"1"0,-1-1 0 16,-4 0-131-16,-4-1-12 0,-3-1-10 15,-7-1-9-15,-3 1-10 0,-1 2-17 16,-2-2-26-16,-2 1-9 0,1-2-148 15,5 4-181-15</inkml:trace>
  <inkml:trace contextRef="#ctx0" brushRef="#br0" timeOffset="-63274.64">27414 14585 662 0,'5'-1'195'0,"-7"0"-3"15,0-5-121-15,-3 0-18 0,-6-2-19 16,-5 0-5-16,-3 1-9 0,-1 2 6 15,-2 2-7-15,-1 3-1 0,1 0 0 0,0 2-2 16,2 7-4-16,2 3 4 0,4 3-5 16,2 3-4-16,5 3-1 0,0-2 1 15,3 1-3-15,4 1 0 0,-3 1-4 16,4 2-4-16,4-3 0 0,2-6-6 16,4-4-4-16,1-7-6 0,4-4-7 15,-1-7-5-15,1-6-11 0,4-4-4 16,0-6-3-16,1-4-4 0,1-5-7 0,-2 0 6 15,-4-4 18-15,-3 0-96 0,-2 0-42 16,-6 3-109-16</inkml:trace>
  <inkml:trace contextRef="#ctx0" brushRef="#br0" timeOffset="-62875.44">27385 14320 164 0,'-9'-22'79'0,"0"4"57"16,2 0-18-16,-1 6-7 0,2 2-2 0,2 4-11 16,2 2-19-16,0 4-6 0,2 2-10 15,0 6-6-15,0 4-6 0,1 6-7 16,3 5-7-16,-1 4-12 0,4 4-17 15,0 2 0-15,-2-2-2 16,1 1-2-16,0 0-1 0,-1-2-3 0,-1 1 0 16,1-1 4-16,2-2-4 0,0-6 0 15,0-3-4-15,1-6 4 0,0-4-13 16,-1-4 5-16,3-2 0 0,1-3 0 16,1 0-5-16,0-2 5 0,-1-2 0 0,-2-2 1 15,-2 0 7-15,1-2-5 0,-2 3 5 16,-2-1 0-16,1 2 0 0,-2 2 5 15,-1-1-2-15,0 2 5 0,0 1 4 16,-4-1 1-16,4 1-1 0,-3 1 6 16,3 0 1-16,-1 0 1 0,2-1 6 15,-1-1-4-15,0 1 6 0,3-2 0 16,2-1-1-16,-3-5 4 0,4-4-10 16,5-3 1-16,0-5-1 0,4-3-5 15,-1-3-3-15,1 3-1 0,-8-1-4 0,0 1-1 16,-2 1-3-16,-3 2-2 0,1 2-2 15,-2-1-2-15,-1 1-9 0,0 2-3 16,0 1-14-16,1-2-13 0,-2 4-23 16,3 1-24-16,0 3-146 0,3-2-186 15</inkml:trace>
  <inkml:trace contextRef="#ctx0" brushRef="#br0" timeOffset="-62524.2">27829 14407 633 0,'-4'2'196'0,"1"0"-10"0,-2-1-118 0,0 2-13 16,-1 1-2-16,2 4-17 16,1 2 3-16,0 0-13 0,3 3 6 0,0 3-11 15,2-2-1-15,0 4-4 0,1 2-9 16,-1 2 0-16,3-1-7 0,-1-5 4 15,5-2-1-15,1 0-3 0,1-8 0 16,0-1 3-16,3-4 1 0,0-1-1 16,1-3 1-16,2-5 0 0,1-5 3 15,3-1-7-15,-2-9 6 0,-3-2-6 16,-3-1 3-16,-7-3-3 0,-6-2 3 0,-5 2 0 16,0-2 1-16,-8-1 0 0,-5 0-4 15,0 1 4-15,-2 4-4 0,-1 5-12 16,4 8-7-16,-1 7-5 0,2 7-22 15,3 2-22-15,2 11-10 0,3 3-143 16,7 7-172-16</inkml:trace>
  <inkml:trace contextRef="#ctx0" brushRef="#br0" timeOffset="-61978.31">28109 14396 555 0,'3'8'196'0,"0"1"-18"0,-1 2-108 15,-1 1-10-15,0 0-4 0,1 6-11 16,-2 2 2-16,-2 3-6 0,1 6-4 0,-1 4-6 16,-1 0-6-16,1 4 2 0,0 3-7 15,-1 2-3-15,2 1-2 0,1 0-2 16,1-1-7-16,-1-6 5 0,1-6-7 15,2-8-1-15,-1-6 0 0,0-5-3 16,0-4 4-16,-1-5-4 0,0-2 0 0,-1-7 0 16,0-2 0-16,-1-7-4 0,0-8 4 15,0-3 4-15,-1-11-4 0,1 4 0 16,0-5 0-16,1-3 0 0,0-2 0 16,1 3 0-16,1-10 0 0,-1 1 0 15,1 0 0-15,-1 2 0 0,0-2 0 16,2 12 0-16,0 2 0 0,1 4 3 15,5 7 0-15,3 9 1 0,0-2 0 16,0 7-1-16,4 5 4 0,-2 1-4 16,-2 5 0-16,5 6 0 0,2 6-3 15,1 3 0-15,-1 9 3 0,4 4-3 0,-5-1 0 16,-4 2 0-16,-6 1 0 0,-4-6 0 16,-4-1 0-16,-5-4 0 0,-5-1 0 15,-4 0 0-15,-5-1 0 0,-5 1 0 16,0-2 0-16,-1-1 0 0,-2-2 0 15,2-5 0-15,3-1 0 0,-1-5-3 16,2-2-3-16,1-2-7 0,1-3-8 0,-2-1-9 16,7-3-9-16,4-2-25 0,7-3-12 15,1-1-128-15,2-6-11 16,11-1-169-16</inkml:trace>
  <inkml:trace contextRef="#ctx0" brushRef="#br0" timeOffset="-61631.19">28584 14145 608 0,'-1'5'196'0,"1"1"-7"0,-3-2-113 16,-3 1-21-16,-5-1-6 0,-7 1-15 15,-2 1-9-15,-3-1-1 0,-3 2-3 16,6 1-6-16,4-1 9 0,4 3-9 15,3 1 7-15,4 2-4 0,4 1-1 0,1 2-3 16,0 1-4-16,5 3-2 0,2 1-1 16,5 1-1-16,-2 1-3 0,6 0 0 15,2-4 0-15,-2 1 1 0,4 1 0 16,-1-2 0-16,-5 1-1 0,-3 1 4 16,-5 3-4-16,-6-1 0 0,-3-1 1 15,-7-3-4-15,-4-2 0 0,-7-5 0 16,-3-4 4-16,1-6-4 0,1-2 0 15,1-1 0-15,1-6-4 0,4-2-6 16,-2-4-12-16,3-4-25 0,1 0 1 16,0-3-174-16,3-1-192 0</inkml:trace>
  <inkml:trace contextRef="#ctx0" brushRef="#br0" timeOffset="-60161.21">25470 12746 453 0,'-1'-4'201'15,"1"3"-8"-15,1-1-25 0,-1 1-87 16,0 1-17-16,2 0-1 0,-2 2-16 16,0 4-4-16,0 2-11 0,-1 6-3 15,2 6-8-15,-1 8-7 0,3 1 4 0,3 7 1 16,4 2-5-16,3 0 0 0,2 2 0 16,-2 3-5-16,6 2-3 0,-1 1 1 15,-2-1-1-15,2-1-2 0,0-4-1 16,-5-6 2-16,-3-4-2 0,-1-4 1 15,-1-6-1-15,-1-9 1 0,1-9-4 16,-2-2 2-16,1-3 1 0,-1-7-3 16,0-8 3-16,-2-3-1 0,3-3-2 15,-2-3 0-15,2-4 0 0,0 1 0 16,0-7 4-16,-1-1-4 0,-1-2 4 16,-3-5-4-16,0-3 3 0,-2-1 0 15,1 1 0-15,1 1-9 0,0 4-7 0,0 5-14 16,3 9-15-16,2 8-27 15,0 7 131-15,-1 6-284 0,4 7-201 0</inkml:trace>
  <inkml:trace contextRef="#ctx0" brushRef="#br0" timeOffset="-59792.1">25972 12977 506 0,'0'0'211'15,"0"0"-17"-15,1 1-18 0,-2 1-116 0,-2 1-7 16,-1 2-21-16,-4 0-12 0,0 5 5 16,-1 4-1-16,2 4-6 0,0 7 0 15,2 6-2-15,4 1 2 0,-2 2-8 16,3-2 1-16,1-2-1 0,1-5-3 15,1-3 0-15,4-6-3 0,-2 2 3 16,5-9-7-16,1-5 2 0,3-4 2 16,-1-6-4-16,6-7 0 0,-3-5 0 15,2-5 0-15,-2-2 0 0,1-3 0 0,-9-3 0 16,0-3 0-16,-5 2-4 0,0-3 4 16,-4 4 0-16,-9 7 0 0,-5 4 0 15,-2 5-2-15,-6 4-13 0,-3 6-9 16,6 0-19-16,2 5-20 0,1 1-155 15,7 5-184-15</inkml:trace>
  <inkml:trace contextRef="#ctx0" brushRef="#br0" timeOffset="-59474.49">26237 12679 669 0,'9'-23'214'0,"-2"-2"-5"15,-3-1-114-15,-1 6-26 0,-2 1-9 0,1 9-23 16,-4 7-9-16,2 3-10 0,-1 6-5 16,-1 12-2-16,0 13 2 0,-1 4 1 15,0 6-4-15,0 7 0 0,1 3-2 16,2 5-5-16,1 3 4 0,1 2-4 15,3 0 0-15,-1-1-3 0,-2-12 3 16,-2-3-3-16,1-7 0 0,-1-11-6 16,0-7-7-16,-1-8-11 0,1-8-18 0,0-4-17 15,2-4-17-15,1-8 152 0,-1-3-291 16,2-3-179-16</inkml:trace>
  <inkml:trace contextRef="#ctx0" brushRef="#br0" timeOffset="-59115.28">26718 12949 608 0,'7'-6'207'0,"-4"-3"-7"15,-1 2-119-15,-2-4-8 0,-1-3-15 16,-5 2-12-16,-2 6-14 0,-5 0-6 0,-4 6-8 15,-1 0-7-15,-5 8 7 0,0 4-8 16,-4 4 4-16,3 6-4 0,1 3-2 16,11 2-1-16,-1 7-1 0,6-2 0 15,1 3-3-15,1-1 1 0,4-2 0 16,6-7-4-16,-5-3 0 0,9-8 0 16,1-4-4-16,7-5 0 0,6-5-2 15,-3 0-3-15,-1-8 2 0,2-3-1 16,-2-8 5-16,-2-4-4 0,0-5 0 15,-3-6 0-15,-1 0-3 0,-7-1-8 16,-2-1 7-16,-4 3-14 0,-1 4-10 0,-2-2-18 16,-6 7 24-16,-3 5-167 0,0 8-189 15</inkml:trace>
  <inkml:trace contextRef="#ctx0" brushRef="#br0" timeOffset="-58750.27">26999 12854 579 0,'22'-32'218'0,"-1"4"-16"0,-4-1-86 16,-3 3-36-16,-5 2-15 0,-9 2-16 15,0 2-9-15,-3 4-11 0,-7 3-12 16,-3 6 0-16,-5 4-6 0,0 3 5 0,-3 5-1 16,4 7 1-16,2 5-1 0,3 5-3 15,1 6 1-15,3 5-3 0,2 4-2 16,4 6-1-16,0 5-4 0,1-3 1 16,0 0-2-16,1-5-2 0,-1-2 3 15,0-1-3-15,1-2 0 0,0-1 3 0,2-2-3 16,0-5-3-16,2-3 0 0,1 1-6 15,-1-3-3-15,2-3-14 0,-2-5-4 16,-4-11-21-16,2 4-20 0,-1-5-8 16,-1-3 118-16,-2-4-257 0,0-3-171 15</inkml:trace>
  <inkml:trace contextRef="#ctx0" brushRef="#br0" timeOffset="-58561.2">27096 12875 489 0,'0'-1'215'0,"-1"0"-13"0,-2 2-25 15,-9 0-95-15,-5 5-20 0,-7 0-16 16,-5 4-14-16,-6 1-10 0,1 3-4 16,-2-4-18-16,0 2-21 0,1-1-30 15,1-2-149-15,1-1-190 0</inkml:trace>
  <inkml:trace contextRef="#ctx0" brushRef="#br0" timeOffset="-57891.03">27636 12720 698 0,'-2'0'208'0,"1"2"1"0,-1-2-117 16,-4 0-26-16,-4-2-15 0,-8 1-19 0,-1 0-4 16,-6 1-10-16,2 0-8 0,-1 1-6 15,4 3 0-15,2 1-4 0,6 2 3 16,1 1 1-16,3 6-4 0,5 0 2 15,2 4 2-15,1 0-4 0,7 9 3 16,2 1-3-16,7 2 0 0,1 1 0 16,5 3 0-16,-3-9 0 15,-3-2 0-15,-2-2 0 0,-8-1 0 0,-4-3 0 16,-2 2 0-16,-5-3 0 0,-3-4 0 16,-5-3 0-16,1-6 0 0,-2-3 3 15,0-1-3-15,-3-4 0 0,-1-6 3 0,1-6-3 16,2 1 0-16,1-5-6 0,5 2-10 15,0 0-5-15,3 2-25 0,2-3-18 16,2 0-65-16,2-1-91 0,2 4-173 16</inkml:trace>
  <inkml:trace contextRef="#ctx0" brushRef="#br0" timeOffset="-57555.22">27783 12745 572 0,'-2'6'199'0,"1"3"-14"0,-1 0-12 15,-4 2-102-15,0 1-98 0,-4 8 73 16,1 1-9-16,0 2-1 0,1 6-4 0,2 2-7 16,5-3 4-16,1 0-12 0,0 3 0 15,1-5-6-15,4-1 2 0,1-4-7 16,3-3 2-16,-1-4-4 0,-1-4-1 15,4-7-3-15,0-3 0 0,-2-1 0 16,4-6 0-16,3-5 0 0,0-3 3 16,0-5-3-16,2-2 0 0,-2-2 0 15,-4-2 0-15,-3-1 0 0,-5-3 0 0,-3-1 0 16,-1 2 0-16,-3 3 0 0,-2-1 0 16,-5 7-6-16,-1 3-12 0,-6 4-6 15,-1 3-20-15,-2 5-23 0,2 5 147 16,-2 0-288-16,7 3-199 0</inkml:trace>
  <inkml:trace contextRef="#ctx0" brushRef="#br0" timeOffset="-57076.47">28213 12823 579 0,'12'-13'211'0,"-4"1"-2"0,-2-1-93 16,-4-1-31-16,-2 1-15 0,-1 6-16 0,-6 1-10 15,-4 2-17-15,-5 4-6 0,-7 1-10 16,-12 3-2-16,3 8-3 0,-3 6 2 16,-1 5-4-16,2 6-1 0,15 9 0 15,1 0-3-15,5-1 4 0,6-2-1 16,7-3-3-16,0-8 3 0,2-7-3 15,2-2 0-15,-1-7 0 0,3-7 0 16,4-1 0-16,1-2-3 0,8-6 3 16,3-1-3-16,1-2-1 15,-5-1 4-15,5 0-3 0,-2-1 3 0,-2-1 0 16,-1-2 0-16,4-1-3 0,-6-1 3 16,-3-1 0-16,0 2 0 0,-4 7 3 0,-4 2-3 15,1 3 7-15,-3 5-1 0,1 0-2 16,-3 2 3-16,2 4 0 0,-2 2-1 15,0 4-3-15,-1 4 0 0,2 4-3 16,0-1 3-16,0 1-3 0,-1-1 0 16,-1-6 0-16,2 1 4 0,-1-4-8 0,-1 0-2 15,1-1-3-15,1-1-9 0,3-3-10 16,0-3-15-16,1-2-22 0,3-1-13 16,-2-1 141-16,1-5-271 0,3 0-192 15</inkml:trace>
  <inkml:trace contextRef="#ctx0" brushRef="#br0" timeOffset="-56548.41">28343 12880 453 0,'0'-8'189'16,"1"1"4"-16,-1 3-56 0,4 4-65 16,1 1-11-16,0 4-6 0,1 8-12 15,-2 7-10-15,3 6-13 0,-2 2 1 16,1 0-6-16,1-1 2 0,1 3-7 15,-2 2 2-15,0 2-2 0,0 2 2 16,-2 1-5-16,-1-1-2 0,1 1 1 16,1 0-3-16,-2 0 1 0,3-1-4 0,-5-4 3 15,0-7-3-15,-1-7 0 0,0-5 0 16,1-8 0-16,-3-5-3 0,-1 0 3 16,1-5 0-16,-1-5 0 0,0-1 3 15,-1-7-3-15,2-1 7 0,1-3 0 16,-3-2 3-16,0-4 1 0,1-1 2 15,1-2 4-15,-2-5-3 0,3-3 0 0,-2-2-3 16,4-2 1-16,-1-3-2 16,2 1-4-16,-2-2 1 0,3 1 1 15,2 0-5-15,1 2 1 0,-1 5-1 16,6 8 1-16,-1 7-4 0,3 6 2 0,6 3-2 16,6 7 0-16,0 3 3 0,3 4-3 15,-1 1 0-15,-2 3 0 0,-4 4 3 16,0 4-3-16,-2 1 0 0,-1 1 0 15,-2 0 0-15,-1 7 0 0,-4 2 0 16,-3 2 0-16,-1 1 0 0,-3 6 0 0,-3-4 0 16,-1 1 0-16,0 1 2 0,-2-4-2 15,-7-3 0-15,0 6 4 0,-7-3-4 16,1-2 0-16,-6 1 0 0,1 2 0 16,-6-7 0-16,-5-5 4 0,-5-5-12 15,-2-4 0-15,2-5-16 0,0-3-18 16,5-6-34-16,7-2-148 0,4-1-203 0</inkml:trace>
  <inkml:trace contextRef="#ctx0" brushRef="#br0" timeOffset="-52783.59">25957 15699 463 0,'4'-18'163'15,"3"-1"1"-15,0 3-79 0,-1 0-72 16,2 0 39-16,-3 5-11 0,1 6 8 16,-3 2-15-16,-1 3-2 0,-2 0-8 15,-1 4-6-15,-3 7-5 0,-3 9-8 0,0 7-1 16,-2 15-4-16,1 4 5 0,0 0-5 16,4 1 4-16,-1-3-4 0,0 1 0 15,3 1 0-15,0-1 0 0,1 0-9 16,1-2 0-16,-1-2-4 0,1-7-14 15,0-1 152-15,1-5-297 0,0-3-188 16</inkml:trace>
  <inkml:trace contextRef="#ctx0" brushRef="#br0" timeOffset="-52304.63">25944 16591 481 0,'3'0'181'0,"0"4"-14"16,2 5-108-16,-2 5-12 0,-1 4-15 0,2 4-6 16,-1 5-4-16,1 4-7 0,-4-1-1 15,4 1 1-15,-3 1-5 0,0-3-1 16,-2 3 0-16,0 0-4 0,-2 4-1 16,3-3-4-16,-4 1-9 0,2 0-9 15,-1 0-11-15,0-6-25 0,2 6-117 16,1 2-163-16</inkml:trace>
  <inkml:trace contextRef="#ctx0" brushRef="#br0" timeOffset="-51486.68">25942 17700 531 0,'4'1'180'0,"0"2"-23"0,1 9-102 15,-2 0-22-15,-1 6-3 0,-1 1-1 16,-1 2-4-16,-1 10-1 0,0 4-5 0,0 5 3 15,1 1-7-15,-2 5-6 0,0-3 0 16,1 1-5-16,0-2 1 0,2 2-5 16,0 1-13-16,-1-8-6 0,2 4-13 15,2-11 83-15,-4-5-229 0,4-11-178 16</inkml:trace>
  <inkml:trace contextRef="#ctx0" brushRef="#br0" timeOffset="-50870.9">26008 18543 289 0,'-4'0'81'0,"2"3"20"15,1 1-17-15,-2-2-13 0,0 4-14 16,1 4-17-16,1-1-4 0,1 3-19 15,-1 1-3-15,1-1-7 0,0-4 5 16,1 0-6-16,0-5-6 0,-1-2 7 16,-1 1-7-16,2-1 7 0,0-1-1 15,-1-1 6-15,-1 0-2 0,1-3 21 16,0 5-13-16,1-1 5 0,-1 2-1 16,-1 2-1-16,2 0-7 0,-1-2 11 15,-3 5-16-15,1 9 1 0,0 6 0 0,-2 1-1 16,0 5-4-16,1 1 5 0,3-6-5 15,-4 0-1-15,0 0 1 0,1 1 0 16,-3-2-5-16,1 20-5 0,0-4-9 16,1-5-10-16,0-6-110 0,4-2-41 15,1-25-141-15</inkml:trace>
  <inkml:trace contextRef="#ctx0" brushRef="#br0" timeOffset="-49738.77">26180 15495 406 0,'0'10'125'15,"0"4"13"-15,0 3-96 0,-2 0-15 16,1-1 6-16,0 1-7 0,0-3 6 16,0 0-4-16,0 2 9 0,1 1-8 15,-1 2-1-15,1-1-7 0,-1 1-7 16,1 4 5-16,-3 2-13 0,1 2-2 15,-1 5-4-15,-1 1-4 0,0 2-8 0,0-1-11 16,-3 1 9-16,2-1-13 16,-2-1-2-16,1-4-30 0,-2-1-71 15,4-6-40-15,0-4-46 0</inkml:trace>
  <inkml:trace contextRef="#ctx0" brushRef="#br0" timeOffset="-49164.75">26171 16616 353 0,'3'7'128'0,"1"-1"33"16,2 2 6-16,-2 0-119 0,0-2 1 16,0 2-10-16,-1-1-8 0,0 2 8 15,1 3-19-15,-3 0-1 0,-1 0-4 16,0 4-1-16,-3 1-10 0,1 1 5 16,-3 1-9-16,-1 4 0 0,1 3 0 15,-2 2 0-15,1-2-13 0,0 5-1 16,1 1-6-16,0-4-9 0,1-2 24 0,4 2-170 15,1-5-159-15</inkml:trace>
  <inkml:trace contextRef="#ctx0" brushRef="#br0" timeOffset="-48388.13">26130 17672 406 0,'3'0'149'0,"1"0"7"0,0 2-63 16,0-2-62-16,-1 3-9 0,-1 0-11 15,-1 3 4-15,1-1-4 0,-2 3-5 16,0 3 0-16,1 2-1 0,-1 2 7 16,1 1-6-16,-1 1 0 0,1 0 4 0,0-1-4 15,1 0-1-15,0 10 1 0,-1 0-6 16,1 2 5-16,-1 3-5 0,-1 0 0 15,-1-3-5-15,-1 0-1 0,0 0-10 16,-1 0-24-16,1 0-116 0,2-5-154 16</inkml:trace>
  <inkml:trace contextRef="#ctx0" brushRef="#br0" timeOffset="-47785.97">26196 18574 463 0,'5'2'170'0,"3"3"-13"0,-2-2-95 16,1 1-20-16,-2 0-13 0,-1 1-12 16,-1-5 5-16,0 4-12 0,0 0 4 0,-2 2 5 15,-1 2-13-15,0 0-2 0,-1 9 1 16,-3 0 0-16,1 3 0 0,-1 1-5 16,0-20 0-16,1 27 5 0,1-5-5 15,1 4 0-15,0-1 0 0,1-4-10 16,1-1 0-16,2 2 6 0,4-3-167 15,4 11-155-15</inkml:trace>
  <inkml:trace contextRef="#ctx0" brushRef="#br0" timeOffset="-43908.7">26344 15564 445 0,'2'-2'155'0,"0"-1"4"15,-1 1-103-15,1 0-24 0,0 1-4 16,1-1-9-16,-1 0 5 0,-1 1-13 15,0 1-5-15,-1 0 4 0,0 0 1 16,1 1-5-16,-1 0-1 0,1 0-5 16,-1-1 5-16,0 0-5 0,0 1 4 15,0-2 1-15,0 2 7 0,0 0 0 16,0 1-2-16,0 0-5 0,0 4 5 16,-1-2-5-16,1 1 4 0,0 0-4 0,-1 1 0 15,1 0 0-15,-1 3-5 16,-1 2 5-16,-1 4 0 0,1 3-5 0,1 0 4 15,0 5 1-15,1 0 0 16,0 1 4-16,1 4 0 0,1 0-5 0,2 0 6 16,-2-3-1-16,1-2-4 0,-1-2 0 15,-1-3 3-15,2 0-3 0,-2 1-5 16,1 1 4-16,-1 1-4 0,0-2 5 16,0-3-5-16,1-2 0 0,-1-3 0 15,1-3 0-15,-2-4 0 0,0 1 0 0,0-5-9 16,-2 0-9-16,0-2-10 0,0-1-9 15,0 0-139-15,0-4-181 0</inkml:trace>
  <inkml:trace contextRef="#ctx0" brushRef="#br0" timeOffset="-35281.71">26386 16447 397 0,'1'6'142'0,"3"0"30"0,-1 4-15 16,0 3-119-16,-1 2-9 0,1 0 3 15,1-1-6-15,-4 2-4 0,0-2 7 16,0-3 0-16,0-1-6 0,-3 4 1 16,2-2-2-16,-2 2-8 0,2 4-1 15,-1 5-4-15,1 3-5 0,-2 5-4 16,1-1-9-16,-2 3-17 0,2 1-10 15,-1-1-6-15,1-4 32 0,-1 5-181 16,2-1-163-16</inkml:trace>
  <inkml:trace contextRef="#ctx0" brushRef="#br0" timeOffset="-34733.29">26382 17629 522 0,'2'-2'176'0,"1"2"-11"16,-2 1-105-16,1 3-16 0,-2 2-12 15,1 6-6-15,-1 7-2 0,0 2-4 16,0 3-2-16,0 7 0 0,-1-5-8 0,1-3 4 15,-2 0-9-15,1 6-1 0,0 2 0 16,0-2-4-16,0 1-4 0,0 0-10 16,-1-10-9-16,1-5-9 0,0 4 41 15,1-4-187-15,1 6-167 0</inkml:trace>
  <inkml:trace contextRef="#ctx0" brushRef="#br0" timeOffset="-34283.63">26586 18498 600 0,'3'1'204'16,"2"-1"-9"-16,3 1-107 0,-1 0-33 16,-2 3-10-16,-1 1-25 0,0 8-8 15,-4 0-4-15,0 5-3 0,0 2-1 16,-1 4 0-16,-3 1-4 0,0 3 4 0,0 7-4 16,-1 5 4-16,0-3-4 15,-1-2 0-15,1-5-4 0,-1-2-8 0,2-4-5 16,3-1-16-16,-3 4-15 0,3-2-146 15,2-4-174-15</inkml:trace>
  <inkml:trace contextRef="#ctx0" brushRef="#br0" timeOffset="-33431.76">26673 16518 497 0,'2'2'172'15,"4"2"-12"-15,-3 3-106 0,0 3-26 16,-2 3-4-16,1 6-8 0,-2 4 0 16,0 4-7-16,0 5 1 0,1 4 9 15,-1-3-9-15,0 1-5 0,0 0 5 0,1-4 0 16,0-1-6-16,-1 1-4 0,0 0 0 16,0 0-4-16,0-1-6 0,0-2-9 15,0 0 38-15,0-1-186 0,1-3-165 16</inkml:trace>
  <inkml:trace contextRef="#ctx0" brushRef="#br0" timeOffset="-32916.49">26686 17691 397 0,'0'19'150'0,"2"-2"14"0,2 2-66 15,-1-1-39-15,-1-2-9 0,3-2-17 16,-1 0-12-16,-1 1 6 0,1 5-11 16,-2 2-6-16,0 7 0 0,-2-4-5 15,-1 3-1-15,1-6-4 0,-3 2-14 16,0-3-1-16,-1 4 11 0,3 1-167 0,0-5-155 15</inkml:trace>
  <inkml:trace contextRef="#ctx0" brushRef="#br0" timeOffset="-31786">26841 18369 361 0,'7'-10'128'0,"3"5"31"16,-2 5-31-16,-2 0-75 0,-1 0-25 15,-2 0-10-15,-2 0-5 0,0 0-7 16,-1 11 0-16,-4 6-6 0,-1 3 6 16,-1 5-6-16,-2 7 0 0,-1-5 5 15,3-1 2-15,2 6-2 0,2 0-5 16,2 5 6-16,2 1-6 0,1 7 6 0,1 1-6 16,1 0 0-16,-1-8 0 15,0 2 0-15,1 3 0 0,-5-2-12 0,2-3 0 16,1-7 1-16,-2-10-54 0,0-12-94 15,2-9-120-15</inkml:trace>
  <inkml:trace contextRef="#ctx0" brushRef="#br0" timeOffset="-31046.75">26777 16514 539 0,'5'6'184'0,"-2"2"-1"16,-3 3-117-16,-2 5-18 0,-7 3-9 15,-5 4-6-15,-7 10-5 0,0-2-6 16,-5-3-4-16,-6 0 9 0,-10-1-11 16,-5-7 0-16,-10 3 1 0,-6 1-5 0,-5 1-4 15,-2 3 2-15,-5 2-6 0,-10 6-1 16,-3 2-3-16,2 0-3 0,3-1-7 16,7-2 2-16,12-2 0 0,0 1-9 15,4-2-3-15,3 3-9 0,3-4-15 16,5-2 162-16,11-4-297 0,8-3-183 15</inkml:trace>
  <inkml:trace contextRef="#ctx0" brushRef="#br0" timeOffset="-30330.39">26880 17668 406 0,'11'-5'173'16,"-1"1"14"-16,-5 3-59 0,-2 1-50 16,-3 6-25-16,-3 3-9 0,-4 2-12 15,-9 5-9-15,-4 5 0 0,-7 2-1 16,-7 0 0-16,-4-2-6 0,-10 11 0 0,-14-1-3 15,-9 1-1-15,-6 3-4 0,-7 6 2 16,1-5-6-16,3 5-4 0,-1 2-4 16,1-3-6-16,7-4 6 0,6-3-8 15,9-1-1-15,14-3 1 0,9 2-8 16,4 0-10-16,3-11-6 0,4-6-6 16,4 5 28-16,3-7-171 0,6 1-164 15</inkml:trace>
  <inkml:trace contextRef="#ctx0" brushRef="#br0" timeOffset="-29809.49">27009 18452 539 0,'10'7'165'0,"-3"3"-12"0,-7-1-116 16,0 2-13-16,-15 1-7 0,-5 3-7 0,-7-11 12 15,-5 9-8-15,-4 9 16 0,-2 1-6 16,-6-2 5-16,-5-5-1 0,-8 1-5 15,-12-7-4-15,-5 4-2 0,-2 7 1 16,-4 2-9-16,-1 2 0 0,3 4-5 16,-1-5 0-16,-1-2 1 0,6 1-5 15,3 5 3-15,9 5 1 0,5 13-4 16,5-6-4-16,4-4 1 0,10-8-6 16,-3-13-9-16,7-15-13 0,4 0 0 15,6 0-16-15,3 0 88 0,15 0-223 16,6 0-169-16</inkml:trace>
  <inkml:trace contextRef="#ctx0" brushRef="#br0" timeOffset="-28518.33">27356 16515 522 0,'4'0'176'0,"-2"0"-17"0,0 5-110 0,-1 2-20 16,1 5-8-16,-2 10-10 0,-2 3-6 15,0 7 4-15,1 7 3 0,-2 3 0 16,3-1-2-16,0 0 5 0,0 1-1 16,0-4-4-16,0 2 0 0,-4-4-5 15,2 2 4-15,0-2-9 0,-1-1 5 16,-1-6-5-16,3 1 0 0,1-5-10 15,-1-9-9-15,-1-3-5 0,0-7 58 16,0-5-204-16,2-1-177 0</inkml:trace>
  <inkml:trace contextRef="#ctx0" brushRef="#br0" timeOffset="-27987.64">27611 16522 463 0,'3'2'170'15,"2"1"-6"-15,-3 2-98 0,2-1-11 16,0 4-17-16,-1 1-1 0,-3 3-10 16,1 2-3-16,0 6 1 0,-1 3-2 15,-4 5-4-15,0 5-10 0,-1 5 0 16,1 2-4-16,-3 3-1 0,4 2-4 15,-1 3 4-15,-2 0-4 0,2-1 0 0,-1-1 0 16,3-2-4-16,2-4 0 0,0-5-15 16,6-7 0-16,-1-11-13 0,2-16-56 15,2 7-84-15,4-11-169 0</inkml:trace>
  <inkml:trace contextRef="#ctx0" brushRef="#br0" timeOffset="-27137.3">27166 17609 453 0,'0'24'164'0,"2"7"2"0,0-2-97 16,0 3-15-16,1 1-20 0,-1-1-7 16,1 6-13-16,-1-2 10 0,-1 3-18 15,0-1-2-15,2 3 6 0,-2-4-5 16,-1 0-5-16,2-4 5 0,0-5-10 15,0-5-5-15,0-5 1 0,1-8-21 16,-1-3 25-16,-1-1-156 0,2-3-165 16</inkml:trace>
  <inkml:trace contextRef="#ctx0" brushRef="#br0" timeOffset="-26798.35">27429 17626 434 0,'4'8'153'0,"1"4"-2"16,-2 6-92-16,-2 2-21 0,0 5-16 16,0 1 9-16,-1 3-1 0,-1-5-8 15,1 13 10-15,0-3-5 0,1 2-1 16,0 1-2-16,0 7-4 0,-1-8-6 0,2 5-1 16,2-5-4-16,0 0-3 0,-1-6-12 15,2-2-7-15,-1-8-6 0,-1-7-10 16,-1-8 29-16,2-5-176 0,-2-1-170 15</inkml:trace>
  <inkml:trace contextRef="#ctx0" brushRef="#br0" timeOffset="-24166.55">27904 16643 388 0,'2'0'134'0,"0"3"27"16,1 1-93-16,-1 1-22 0,-2 4-14 15,-3 1-14-15,2 5-8 0,1 3-4 16,-2 5-1-16,0 0 2 0,-1 0 1 16,0 2 3-16,2 0 1 0,-3 2 0 0,4 2-7 15,0 7 7-15,0 1-2 0,-1 3-4 16,2 4-1-16,1 1 6 0,3-5-11 16,0 3 5-16,-1-5-5 0,3-9 0 15,-2-5 0-15,-1-8 0 0,0-8 0 16,-1-7-5-16,-3-1 14 0,0-3-156 15,0-4-176-15</inkml:trace>
  <inkml:trace contextRef="#ctx0" brushRef="#br0" timeOffset="-23480.87">28164 16608 388 0,'7'7'143'0,"-3"4"24"16,1 3-68-16,-2 5-44 0,0 4-19 16,1 4-1-16,-1 2-7 0,1 1-3 15,1 1 4-15,0-2-14 0,-1 2 5 16,1 3-6-16,-3 1 1 0,1 3-11 15,-3 8 1-15,-1-4 0 0,-1 2-1 16,-1 1-4-16,-1 2 0 0,2-10 0 0,2 1-4 16,1-7-10-16,0-7-1 0,1-11-4 15,0-5-11-15,-1-7 60 0,1-1-202 16,1-3-160-16</inkml:trace>
  <inkml:trace contextRef="#ctx0" brushRef="#br0" timeOffset="-22514.65">28253 16617 497 0,'9'8'179'0,"0"-3"-8"15,-3 0-100-15,1-2-17 0,-4-1-11 16,-3 0-14-16,0 2-4 0,-5 1-11 16,-5-1 4-16,-6 6-8 0,-6 0 3 15,-4 2 1-15,-7 1-1 0,-8 4 9 16,-12-4-8-16,-4 3-1 0,-6 1-2 16,-5-1-3-16,-1-3-4 0,2 5 0 15,-5-6-4-15,-7 2 5 0,0 1-5 16,4 3 4-16,1 2-13 0,9 5 1 0,9 0-8 15,1 2-9-15,2 2-15 0,4-2-11 16,-1 1-1-16,9-2-136 0,11 2-162 16</inkml:trace>
  <inkml:trace contextRef="#ctx0" brushRef="#br0" timeOffset="-21829.26">27403 18530 370 0,'2'3'136'16,"-1"-1"27"-16,2 1-17 0,-1 2-98 15,0 1-11-15,-1 4-14 0,-1 1-11 16,0 8-2-16,0 0 1 0,0 8-5 16,0 0-1-16,0 7 0 0,0-1-1 15,-1 1-4-15,0-4 5 0,0-4-5 16,0-6 0-16,1-5-5 0,0-4 1 16,-1-1 4-16,1-3-157 0,1 1-161 0</inkml:trace>
  <inkml:trace contextRef="#ctx0" brushRef="#br0" timeOffset="-21542.08">27666 18499 497 0,'7'6'165'0,"0"3"-5"16,0 0-119-16,0 6-16 15,-2 4-2-15,-1-2-5 0,1 5-7 0,-2 3 5 16,1 3 0-16,1 4-7 0,-1 5 9 16,-3 2-6-16,2-3-8 0,-3-6-4 15,1-6 5-15,-2 1-10 0,-3-6 1 16,2 2-21-16,0-5 38 0,-1-16-177 15,3 9-165-15</inkml:trace>
  <inkml:trace contextRef="#ctx0" brushRef="#br0" timeOffset="-21281.03">27888 18429 463 0,'4'13'145'0,"-3"5"13"0,-1 3-127 16,-1-1-13-16,3 6-4 16,-3 4-8-16,1 4-1 0,1 5 2 0,1 8-2 15,1-2-5-15,3-3 0 0,-3-3 0 16,2-10 0-16,0-8 0 0,2-6-5 15,-4 1-71-15,2-13-69 0,4-3-111 16</inkml:trace>
  <inkml:trace contextRef="#ctx0" brushRef="#br0" timeOffset="-20846.29">28181 18471 370 0,'7'-14'136'0,"3"2"34"16,-2 2-24-16,-3 5-85 0,1 4-21 15,-3 1-12-15,-1 6-7 0,0 1-12 0,-1 8 9 16,-1 2-12-16,0 5 4 0,-3 1-10 15,3 5 5-15,0 0 5 0,0-1-5 16,3 5 0-16,-1 4-1 16,1 2-4-16,-3 5 5 0,0-1-5 0,1-4 5 15,0 4-10-15,-1-4-4 16,2-2-6-16,0 1 25 0,1-7-177 0,0-13-162 16</inkml:trace>
  <inkml:trace contextRef="#ctx0" brushRef="#br0" timeOffset="-20363.38">28541 18354 514 0,'22'0'177'16,"-8"0"-16"-16,-12 0-113 0,-2 0-13 15,-11 0-14-15,-12 10-1 0,-12 0-3 16,-7 5 1-16,-8 1-4 0,-2 4 5 16,-6-13 1-16,-8-1 3 0,-12-2 1 0,-6 0-1 15,-8 4-10-15,0 2 0 0,2 2 0 16,7 3-4-16,2-1-4 0,6 3-1 15,7 2-4-15,7 8-4 0,11 10-5 16,10 5 0-16,9 1-13 0,6-1-1 16,4-4-9-16,5-9-11 0,5-2 34 15,2-10-125-15,6-3-49 0,3-3-134 16</inkml:trace>
  <inkml:trace contextRef="#ctx0" brushRef="#br0" timeOffset="-10295.39">4258 13124 956 0,'-38'-3'239'0,"-7"2"-11"15,-3 1-154-15,-2 2-33 0,-3 4-4 16,2 5-7-16,3 5-13 0,-1 1-2 15,5-3-11-15,6 2-4 0,8 1 0 16,8-1 0-16,8 6-4 0,9 5 1 16,5 7-6-16,5 0 4 0,4 8-4 15,12 4 3-15,13 3-1 0,8 5 2 0,9 6-1 16,8-1 2-16,3 3 1 0,7 6 0 16,-4-1 1-16,-3 5-1 0,0 5 3 15,-1 6-3-15,-9 2 3 0,-2 3 6 16,-8 1 2-16,-7-1 7 0,-14-7 1 15,-14-8 4-15,-7-4 4 0,-10-17-1 16,-9 3 1-16,-15-7 0 0,-10-8-1 16,-13-11-1-16,-3 0 0 0,-13-22-2 15,-2-7 1-15,0-3-1 0,-4-8-8 16,-1-13-1-16,8-5-2 0,2-12-5 16,-2-8-6-16,9-7-5 0,7-2-6 0,3-11-11 15,4 0-12-15,12-3-21 0,13-4-39 16,8 5 122-16,15 0-287 0,1 2-217 15</inkml:trace>
  <inkml:trace contextRef="#ctx0" brushRef="#br0" timeOffset="-9977.55">4976 13203 1236 0,'-1'51'261'0,"0"4"13"0,-3 6-186 15,-2 11-67-15,4 10-14 0,-2 8 1 16,0 4 2-16,-1 6-7 0,-3 3-3 15,1 3-5-15,-1 0-7 0,-3 0-1 16,6-3-6-16,2-11-7 0,3-7-6 16,1-13-5-16,5-14-14 0,5-12-6 0,3-9-24 15,3-13-16-15,-2-12-57 0,0-12-97 16,-2-3-189-16</inkml:trace>
  <inkml:trace contextRef="#ctx0" brushRef="#br0" timeOffset="-9361.13">4126 13004 1020 0,'41'5'272'0,"10"-2"-17"0,9-3-19 15,7 0-185-15,7-3-33 0,15 0-7 0,5 0 2 16,7-4-7-16,2 2 1 0,3 2-7 16,-1-1-2-16,2 2-5 0,4 2 1 15,-7 4-5-15,-5 3-7 0,-3 1 1 16,-9-1-10-16,-16 2-6 0,1-2 1 16,-9 0-2-16,-10 2 2 0,-10 1 3 15,-1 1 8-15,-18 3 6 0,-10 3 1 16,-9 3 10-16,-5 3 8 0,-6 3 3 15,-5 3 6-15,-5 6 4 0,-10 5 5 16,-6 3 4-16,0 11-5 0,-6 4-2 16,-4 1-4-16,8 5-4 0,3 5-7 15,6 6-1-15,0 10-3 0,9-1-3 16,5 7 1-16,6-4 0 0,5-1-1 0,3-4 3 16,12 2 3-16,8-9-1 0,9-2 6 15,18-2-1-15,2-7 2 0,6-7-1 16,6-3 1-16,8 0 4 0,-8-12-6 15,8-5-3-15,3-11-2 0,1-8 1 16,-6-16-3-16,3-2 2 0,-7-5 1 0,-2-11 1 16,-8-10 3-16,0-13 0 0,-7-7 1 15,-2-13 4-15,-9-10-3 0,-4-6-1 16,-11-12 0-16,-12 2-1 0,-11-15-1 16,-5-3-1-16,-16-5 0 0,-13 2-3 15,-13-5-2-15,-12 14 0 0,-8 8-2 16,-6 12 2-16,-13 15 0 0,-2 13-5 15,2 7 0-15,5 11-3 0,2 7-5 16,15 9-9-16,11 5-9 0,6 10-16 16,12 0-22-16,13 4-40 0,7 11-30 15,4 9-118-15,11 2-205 0</inkml:trace>
  <inkml:trace contextRef="#ctx0" brushRef="#br0" timeOffset="-9026.63">7164 13239 1203 0,'-12'74'251'0,"4"1"3"15,2 12-194-15,1 7-47 16,5 8-9-16,1 2 4 0,1 9-3 16,4-1 0-16,2 8-3 0,1-4 0 0,-3 1-4 15,-2-8 2-15,0-2-2 0,3-11 0 16,3-7-1-16,6-11 3 0,-1-9 3 16,1-12-6-16,4-13-5 0,-1-12-3 15,-3-11-4-15,1-14-10 0,-1-7-6 16,-4-3-7-16,-2-10-12 0,-2-13-14 0,0-9-14 15,2-5-16-15,-5-9-103 0,-5-10-50 16,-2-4-171-16</inkml:trace>
  <inkml:trace contextRef="#ctx0" brushRef="#br0" timeOffset="-8709.37">6908 13316 1030 0,'-14'-57'255'15,"6"1"-14"-15,7 3-142 0,1 1-35 16,6 5-20-16,12 4-9 0,7 6-2 16,8-3-6-16,2 4-11 0,13 2-1 15,-1 2-6-15,-1 4-3 0,2 15-2 16,2 11-2-16,-4 2 0 0,4 10 0 16,3 15-2-16,-6 9 0 0,-1 11 0 15,-1 9-2-15,-7 11 0 0,-5 8-2 0,-4 9-1 16,-10 11 0-16,-17 5 0 0,-2 0 3 15,-9 3 0-15,-16-11-1 0,-11-10 1 16,-8-6 2-16,-2-13 0 0,-7-13 0 16,-3-5 0-16,-1-12-3 0,0-15-7 15,0-11-8-15,-1-5-13 0,5-6-17 16,1-9-53-16,-3-8 85 0,7-7-238 16,3-5-217-16</inkml:trace>
  <inkml:trace contextRef="#ctx0" brushRef="#br0" timeOffset="-8093.7">9049 13597 1200 0,'3'-21'260'0,"-3"-1"9"16,-11 1-189-16,-8 1-47 0,-11 9-14 15,-6 10-6-15,-9 1-5 0,-2 9-1 16,-5 7-9-16,-5 11-3 0,2 6-8 0,0 6 1 15,0 7-8-15,1 6 2 0,-1 0 0 16,7 6 0-16,9 3 6 0,7-4 3 16,14-3-1-16,14 2 7 0,4-12-2 15,8-2 3-15,9-5-1 0,5-12 3 16,1-2 0-16,15-6 0 0,2-11-3 0,2-6 3 16,7-3 0-16,2-11 3 0,-5-1-3 15,0-15 3-15,0-6 1 0,0-6 4 16,-3-9 4-16,-5 1 1 0,-3-9 4 15,-8-1-4-15,-6 0 1 0,-3 4 0 16,-11 3 1-16,-4 3-4 0,-3 10 2 16,-3-2-2-16,-4 6 4 0,-2 2-3 15,-1 7 0-15,1 2-6 0,3 8 0 16,0 7 0-16,1 3-1 0,2 7-2 0,-1 1 5 16,2 10-4-16,2 8 0 15,1 11-3-15,3 15-1 0,0 8 0 0,4 8-1 16,1 9-3-16,5 6-2 0,2-2-2 15,4-1 0-15,3 0-2 0,0-4 1 16,2-11-3-16,-2-7-4 0,0-6 1 16,0-10-8-16,2-17-6 0,2-9-18 15,2-9-18-15,2-5-17 0,-1-16-36 16,0-14 48-16,-2-9-181 0,-2-3-200 0</inkml:trace>
  <inkml:trace contextRef="#ctx0" brushRef="#br0" timeOffset="-7778.56">10030 13477 1211 0,'5'8'267'0,"-5"-6"7"15,-9-2-181-15,-6 0-54 16,-9 0-16-16,-10 0-9 0,-9 1-5 0,-5 4 1 15,-10 3-3-15,-2 7-5 0,0 4-5 16,1 5-3-16,5 3-2 0,5 5 2 16,1 0-4-16,3 2 2 0,8 3 0 15,6 1 3-15,8 1 3 0,15-1-2 16,8-1-1-16,2-3 1 0,12-7-2 0,9-1-2 16,11-4 1-16,9-5-5 0,6-2-2 15,7-7-8-15,7-8-8 0,5 0-7 16,7-7-13-16,-3-4-13 0,2-4-24 15,-3-1-15-15,-5-3 1 0,-11-1-144 16,-6-5-182-16</inkml:trace>
  <inkml:trace contextRef="#ctx0" brushRef="#br0" timeOffset="-7547.46">9934 12598 993 0,'6'-5'277'16,"2"5"-19"-16,2 14-62 0,3 12-115 16,5 13-32-16,3 16-16 0,3 13-6 15,2 10-9-15,-3 7-3 0,-3 10-7 16,-2 5-3-16,-2 6-3 0,-2 3-6 0,-2-3-4 16,-2-4-6-16,-3-10-8 0,-2-11-14 15,-1-17-14-15,2-9-21 0,-1-14-33 16,3-12-21-16,1-15-133 0,5-6-215 15</inkml:trace>
  <inkml:trace contextRef="#ctx0" brushRef="#br0" timeOffset="-7231.81">11093 13322 1195 0,'-9'8'265'16,"-7"-1"14"-16,-9-3-188 0,-6 2-47 16,-9 7-21-16,-5 3 1 0,-2 4-11 15,0 3-1-15,-6 3-11 0,-2 5-1 0,1 4-5 16,0 8-1-16,1 4 2 0,6 0-2 16,5 1-2-16,5 2-2 0,8-3 5 15,10 5-5-15,10-7 6 0,9-6-5 16,1-2 0-16,12-6-3 0,8-8-8 15,10-3-5-15,8-5-8 0,7-9-12 0,3-6-7 16,13-2-16-16,4-11-17 0,1-7-10 16,1-9-10-16,3-8-106 0,-6-9-26 15,-8-3-175-15</inkml:trace>
  <inkml:trace contextRef="#ctx0" brushRef="#br0" timeOffset="-6995.76">10906 12487 1134 0,'5'1'275'0,"2"10"-6"16,7 8-131-16,1 10-74 0,6 14-25 16,4 13-11-16,1 12-6 0,2 13-5 15,-2 9-7-15,-5 10-1 0,-3 11-8 16,2 6-1-16,1 1-2 0,-4 3-6 15,1-5-4-15,-2-7-8 0,-4-10-12 0,-4-13-13 16,-2-11-8-16,2-19-29 0,0-16-50 16,-4-12-7-16,3-11-123 0,2-11-206 15</inkml:trace>
  <inkml:trace contextRef="#ctx0" brushRef="#br0" timeOffset="-6794.38">11661 13338 1227 0,'3'57'264'0,"-3"3"13"16,1 7-193-16,0 6-54 0,4 4-7 16,-1 4-10-16,3 0-10 0,8-6-6 15,0-9-22-15,-3-9-16 0,3-10-43 0,-3-14-47 16,0-14-138-16,4-19-224 0</inkml:trace>
  <inkml:trace contextRef="#ctx0" brushRef="#br0" timeOffset="-6639.73">11741 12799 1252 0,'-1'6'261'15,"2"-2"7"-15,2 1-226 0,1-3-51 16,10 8-48-16,6-1 0 0,6 3-210 16,4 7-221-16</inkml:trace>
  <inkml:trace contextRef="#ctx0" brushRef="#br0" timeOffset="-6323.72">12192 13897 1277 0,'0'0'267'0,"0"-3"23"15,0-12-210-15,2-13-60 0,3-11-8 16,3-8-11-16,5-6-1 0,0-5 0 16,6-4-5-16,2-2-1 0,3-3 0 15,2-3 2-15,5 2-4 0,-3 4 1 16,0 6 1-16,-1 10-2 0,2 9 4 15,-3 8 0-15,0 10-3 0,-4 18 3 0,-2 3-8 16,-2 9 0-16,-1 18-3 0,1 16 1 16,0 17 0-16,4 11-1 0,-3 10-10 15,2 3-4-15,-5 7-8 0,0 3 0 16,-6-3-9-16,1-5-4 0,0-6-9 16,0-9-4-16,1-21-19 0,2-12-20 0,0-10-129 15,3-16-178-15</inkml:trace>
  <inkml:trace contextRef="#ctx0" brushRef="#br0" timeOffset="-5743.32">13544 13317 1111 0,'0'1'273'0,"-3"-2"-10"0,-6-4-125 16,-4-4-71-16,-10 1-32 15,-11-1-6-15,-5 4-11 0,-6 0-2 0,-10 5-2 16,0 12-18-16,5 3-7 16,2 11-8-16,-2 9-6 0,8 8-6 0,0 1-9 15,6 4 2-15,3 3-1 0,11 1 6 16,10 1 1-16,12 0 10 0,0 0-1 16,8-2 7-16,9-2 5 0,13-6-1 0,3-8 0 15,6-6-1-15,3-13 2 0,5-8-1 16,5-8-4-16,4-1 0 0,9-9 4 15,2-10-1-15,-5-10 4 0,-7-7 6 16,1-11 9-16,-7-3 10 0,-5-6 6 16,-4 1 3-16,-5-8 11 0,-7 7-4 15,-13-2-2-15,-11 4-1 0,-4 0-8 16,-9 5 4-16,-10 4-4 0,-6 10-1 16,-7 8-1-16,1 14-3 0,7 4-2 15,-3 5-3-15,3 5-3 0,1 5-5 0,2 7-1 16,-5 11 0-16,7 6-2 0,1 17-2 15,6 9 0-15,10 12 2 0,-2 7-3 16,6 9-2-16,2 12 1 0,4 11-6 16,2 8-2-16,2 10 2 0,-2 12-6 15,4 0 7-15,-1 7 1 0,5 1 2 16,0-3 1-16,-2-8 2 0,-1-9 3 0,-2-10 3 16,-11-14-1-16,-2-18-2 0,-6-13 3 15,-6-15-3-15,-7-17-3 0,-7-14 1 16,-9-8-1-16,-11-10 1 0,-8-5-4 15,-13-5 4-15,-6-9 0 0,1-5-1 16,1-6-7-16,3-8-17 0,6-7-22 16,9-6-44-16,3-10 11 0,10-9-169 15,5 1-205-15</inkml:trace>
  <inkml:trace contextRef="#ctx0" brushRef="#br0" timeOffset="-5128.43">15020 13018 1147 0,'17'6'258'16,"-2"-5"-10"-16,-12-1-175 0,-1 0-45 16,-2 0-14-16,-1 0-3 0,-4 0-2 0,-2 1 4 15,-7-1-3-15,-3 1 0 0,-2 0 3 16,-6 0 5-16,-3 4-4 0,3-1 2 16,0 3 2-16,0-1 1 0,2 2-4 15,1-2-3-15,3 2-1 0,0-1-2 16,3 0-6-16,3 0-1 0,2-2 0 15,2 3-2-15,-1 1 0 0,-1 2 0 16,-1 4-2-16,-2 6 2 0,-6 1 0 16,-4 4 0-16,-3 5-2 0,-2 1 1 15,-1 7-1-15,-5-2-4 0,-1 1 1 16,2-3-3-16,2-1 1 0,5-3-3 0,9 2 3 16,14-6 2-16,4 1-2 0,1-1 4 15,9-4 2-15,9-2 2 0,12 2-1 16,4-2 0-16,11-2-1 0,7-1-1 15,1 0-3-15,9 1 0 0,10 0 1 16,-3 0 2-16,2 8 0 0,-1 2-1 16,-12 3 1-16,-13 3 0 0,-5 7 0 0,-12-5-2 15,-10 9-1-15,-7 1 4 0,-12 5-1 16,-1 2-1-16,-7 7 3 0,-15-7 3 16,-8-3-1-16,-11-7-1 0,-7-8 1 15,-16-12 1-15,0-4-1 0,-2-9-2 16,3-10 0-16,6-1-2 0,8-10-11 15,10-7-6-15,3-13-9 0,8-9-15 16,3-6-18-16,7-11-29 0,5-3-33 16,5-6-101-16,8 0-34 0,1 2-194 15</inkml:trace>
  <inkml:trace contextRef="#ctx0" brushRef="#br0" timeOffset="-4781.28">15181 13501 840 0,'-26'50'275'0,"2"0"-9"0,-1 1-56 16,2 1-25-16,4 5-165 0,6-4-13 16,9 0-7-16,4-6 0 0,1-3 0 15,10-8-5-15,6-4 3 0,8-8-4 16,7 0 1-16,12-5 1 0,6-3 2 15,-1-9-1-15,6-2 3 0,1-5-2 16,-5-5 2-16,0-10 0 0,0 0 2 16,-12-9 3-16,3-2 10 0,-6 0-4 15,-6-6 5-15,-2-7 0 0,-4-4 2 0,-17-7-6 16,-7-6-1-16,-2-2-4 0,-9 2-5 16,-17 4-2-16,-3 7-2 0,-3 8-1 15,-4 8-1-15,-5 7-7 0,1 7-4 16,-4 11-16-16,-2 4-13 0,-2 1-27 0,2 6-46 15,-1 11-143-15,6 6-219 0</inkml:trace>
  <inkml:trace contextRef="#ctx0" brushRef="#br0" timeOffset="-4262.52">16476 13403 1195 0,'-1'-4'262'16,"-8"1"7"-16,-5-7-176 0,-11-1-55 15,-9 0-19-15,-10 8-11 0,-6 3 1 16,-13 2-2-16,1 7-4 0,-7 8-9 15,-1 8-2-15,3-5-3 0,14 10-6 0,3 6-2 16,10 0 5-16,10 2-3 0,14 6 4 16,6-3-4-16,10-3 7 0,2 1-2 15,11-2-3-15,8-1 0 0,4-7-6 16,1-6 2-16,6-3-2 0,8-6 0 16,1-7 5-16,3-5 1 0,0-2 7 15,-3 0 8-15,-2-9 3 0,-2-6 8 16,-2-9 8-16,-3-7 2 0,-4-7 4 15,-7-4-2-15,-5-4 0 0,-5 1-4 16,-4 0-7-16,-5 4-5 0,-2 4 1 0,-2 6-6 16,-2 8 0-16,-2 9-2 0,1 6-2 15,1 8 0-15,2 0-1 0,0 9 1 16,-1 8-1-16,2 9 0 0,1 5 3 16,1 9 0-16,2 2 0 0,7 4 3 15,2-1 0-15,2 2-1 0,6 0-2 16,2-2 3-16,1-2-3 0,5-7-8 0,3-6-6 15,-3-8-17-15,4-9-25 0,2-10-51 16,0-3 60-16,2-3-196 0,1-7-215 16</inkml:trace>
  <inkml:trace contextRef="#ctx0" brushRef="#br0" timeOffset="-3776.88">16810 13223 1101 0,'-4'34'270'0,"3"12"-19"0,2 6-111 0,2 16-95 15,4 8-19-15,1 10-10 0,4 10-2 16,6 10-1-16,-2 7-2 0,1 3-1 16,0 10 0-16,2-3-3 0,-3 0-3 15,2-4-4-15,-1 0 1 0,3-15-2 0,-1-8-1 16,-3-16-3-16,2-9 1 0,-2-15-6 15,-4-17 2-15,-1-10-1 0,-2-8-8 16,-3-16-2-16,-2-5 3 0,-4-2-1 16,-1-12 2-16,1-11 0 0,-5-10 8 15,0-12 1-15,-2-14 6 0,3-10 0 16,-2-11 0-16,4-9 0 0,2-9 0 16,0-6 0-16,6-5 0 0,-1 4 3 15,2-4 2-15,2-3 4 0,6-1 7 16,0 3-3-16,5-4 3 0,2 5 1 15,5 4-1-15,-2 10-1 0,3 6-6 0,3 13-3 16,2 6 3-16,1 17-4 0,0 11-5 16,0 11 1-16,-3 11-1 0,-4 18 3 15,3 4-6-15,-2 10 3 0,-2 17-1 16,3 29-1-16,-1 12 2 0,-8 21-2 16,-6 11 1-16,-7 11 1 0,-7-7 0 0,-10 8 0 15,3-9-2-15,-10-7-3 0,-9-12-3 16,-5-6-10-16,-1-16-9 0,-9-11-17 15,-9-12-30-15,-7-10-49 0,-9-15-141 16,-17-11-216-16</inkml:trace>
  <inkml:trace contextRef="#ctx0" brushRef="#br0" timeOffset="1878.99">3285 15562 956 0,'-13'-5'244'0,"-6"2"-17"15,-8 3-138-15,-4 1-45 0,-6 1-11 0,-4 4-12 16,1 11-10-16,-1 6-2 0,-2 12-9 16,8 16-6-16,-9 3-2 0,0 7-7 15,7 4-3-15,8 3-6 0,3-6 3 16,18 5-5-16,8-1 7 0,0 1 3 15,10-8 9-15,12-5 3 0,5-8 12 16,14-8 5-16,8-11 6 0,7-9 6 0,1-15 0 16,5-3 2-16,-5-10-3 15,1-8-4-15,1-13-10 0,6-2-1 16,-9-13 3-16,-3-5-1 0,-11-8-3 0,-9-5 3 16,-17-6 2-16,-7 3-2 0,-9 0 4 15,-2 1-7-15,-7-1-3 0,-7 7-3 16,-12 8 1-16,-2 10-3 0,-4 10 0 15,-4 9-3-15,-4 7 1 0,7 9-6 16,-3 3-6-16,5 4-16 0,2 2-18 16,2 6-24-16,0 9-26 0,4 6-149 15,3 9-204-15</inkml:trace>
  <inkml:trace contextRef="#ctx0" brushRef="#br0" timeOffset="2423.09">3721 15475 1120 0,'-4'12'254'15,"1"5"-12"-15,2 1-174 0,0 5-42 16,1 5-10-16,3 7-6 0,1 4-2 16,2 7-6-16,0 8 1 0,-2 6-3 0,-2 2-3 15,-1 3 1-15,-3 0 0 0,2-3-1 16,-3-9 3-16,-1 7-3 0,4-3 3 16,-1-9 0-16,-1-8 0 0,2 1 3 15,-1-19-3-15,1-9 0 0,0-5 5 16,1-3-3-16,-1-3 1 0,-1-2 2 15,-1-1 0-15,2-4 2 0,-1-7 1 0,-2-10 1 16,2-11 1-16,-1-12 2 0,2-8-1 16,-2-7 1-16,2-11-3 15,2 1-2-15,1-4 1 0,3-5-3 16,4 0-1-16,2 8-2 0,2 3 1 0,1 10-6 16,6 14 3-16,5 10-2 0,3 11 2 15,7 8-4-15,7 8 1 0,1 7 1 16,-1 1-5-16,3 8 4 0,-2 11-5 15,-6 6 4-15,-1 11-5 0,-5 12 4 16,0 14-2-16,-8 3 3 0,-6 7 0 16,-8 7 1-16,-6 0 1 0,-4-6-1 0,-7 2-5 15,-2-7-6-15,-1-11-13 0,2-13-17 16,-1-14-15-16,2-12-22 0,2-10-25 16,4-9 5-16,1-1-151 0,0-8-180 15</inkml:trace>
  <inkml:trace contextRef="#ctx0" brushRef="#br0" timeOffset="2942.6">5204 15536 1178 0,'3'14'272'0,"-5"3"2"0,2 3-164 15,-5 3-62-15,-10 8-16 16,-5 6-12-16,-12 5-7 0,-6 3-5 16,-6 1-8-16,-2 5-8 0,-3 0-5 0,0 3-2 15,2-2-7-15,4 5 3 0,7-1-5 16,13 1-2-16,15-3-1 0,8-5-3 16,0-3 3-16,16-7-1 0,10-8 4 15,9 0 2-15,9-2 2 0,10-8 9 0,0-7-3 16,2-10 9-16,4-4 1 0,-1-9 4 15,1-10 0-15,1-10 4 0,6-4-4 16,-2-3 0-16,3-5 2 0,-3-6 1 16,1-4 0-16,-5-4 0 0,-5-2 0 15,-8 3 2-15,-7 1-3 0,-11 2 4 16,-8 4 0-16,-7 8-1 0,-14-3-1 16,-1 9-2-16,-8 8 4 0,-6 2-3 15,-15 7 0-15,-2 12-1 0,-6 4 4 16,-5 5-3-16,-2 9-3 0,0 12-6 15,1 3-2-15,6 13 3 0,9 7-5 16,5 4-1-16,11 4 5 0,11 11 6 0,2-5 6 16,3-2 5-16,9-3 7 0,10-6 0 15,9-2 4-15,8-11 1 0,5-6-5 16,8-10-7-16,4-10-3 0,4-12-8 16,5-1-10-16,5-4-12 0,0-12-14 15,-4-3-19-15,-7-6-38 0,8-5-25 0,-4-3-129 16,0-3-204-16</inkml:trace>
  <inkml:trace contextRef="#ctx0" brushRef="#br0" timeOffset="3262.6">7133 14870 1219 0,'-1'2'278'0,"0"6"18"16,-1 5-161-16,-8 4-90 0,-4 13-17 16,-1 12-11-16,-4 14-5 0,3 12-5 0,-1 15-5 15,6 15-6-15,3 4-1 0,6 8-3 16,1 9-3-16,1-6-4 0,7-4-1 15,5-5-6-15,2-9-2 0,6-12-3 16,4-7-11-16,4-12-3 0,-7-12-16 16,1-13-20-16,2-10-30 0,0-16-10 15,0-12-138-15,11-1-201 0</inkml:trace>
  <inkml:trace contextRef="#ctx0" brushRef="#br0" timeOffset="3775.67">8146 15538 1015 0,'2'-5'274'0,"-2"3"-13"16,-2 2-59-16,-1-2-121 0,-7-1-34 0,-6 0-20 15,-14 3-4-15,-8 3-7 0,-10 5-7 16,-9 8-2-16,-5 4-7 0,2 11-2 15,4 5-6-15,5 4-2 0,4 3-2 16,5 7-10-16,6 0-2 0,6 0-3 16,13 2 0-16,12-4 2 0,5-1 1 15,9-2 7-15,12-4 5 0,12-9 4 16,3-1 6-16,1-6 2 0,7-12 2 16,5-8-2-16,-1-6 2 0,3 1 4 15,1-15-4-15,-1-10 1 0,-7-2 2 0,-2 0-1 16,-6-10 1-16,-7-3 3 15,-5-5 1-15,-4-5 1 0,-8-11-1 0,0 0 0 16,-2-2-2-16,-7 1-2 0,-3 1 0 16,-2 5-5-16,-7 10 0 0,-1 6 0 15,-2 9 0-15,2 9 0 0,3 9 0 0,2 3 0 16,1 9 0-16,-3 1 0 0,-2 8-3 16,0 5 1-16,-1 15-3 0,2 13 1 15,4 11-6-15,3 11 2 0,1 10-5 16,8 0 1-16,3 2 2 0,2 2-4 15,6-4 4-15,7-4 1 0,4-5 0 16,7-6-5-16,9-10-4 0,3-12-10 16,1-14-16-16,-1-16-24 0,2-6-14 15,-2-8-23-15,-2-16-12 0,6-11-126 16,-5-13-183-16</inkml:trace>
  <inkml:trace contextRef="#ctx0" brushRef="#br0" timeOffset="3993.07">8983 14618 923 0,'-4'-19'272'0,"2"9"-10"15,-2 10-97-15,1 0-54 0,0 11-37 0,4 12-24 16,-1 22-20-16,0 22-6 0,4 13-9 16,3 15-9-16,6 8-4 0,2 9 0 15,0 4-2-15,5 4-2 0,-2 4-2 16,1-1-7-16,0-12-8 0,-1-12-7 15,-2-14-14-15,1-17-13 0,-2-16-12 16,2-12-17-16,4-12-39 0,3-23 17 16,1-5-154-16,3-8-182 0</inkml:trace>
  <inkml:trace contextRef="#ctx0" brushRef="#br0" timeOffset="4190.79">9646 15187 1083 0,'-5'21'285'16,"-3"-1"-12"-16,-7-1-72 0,-8-3-122 0,-10 2-34 15,-8-1-18-15,-8-4-5 0,-9-4-7 16,-8-4-9-16,-3-5-11 0,0 0-20 16,0-7-13-16,4-9-19 0,4 0-35 15,6-4-49-15,0-1-142 0,1 3-218 16</inkml:trace>
  <inkml:trace contextRef="#ctx0" brushRef="#br0" timeOffset="5019.22">9675 14805 1182 0,'5'87'257'15,"3"2"1"-15,3 9-159 0,-4 5-81 0,2 5-13 16,1 5-8-16,1 3-4 0,-7-4-1 16,0-8-10-16,-4-9 6 0,-1-12-5 15,4-13 2-15,-3-15 5 0,0-11 3 16,7-11-2-16,7-16 9 0,0-10-3 15,2-7 3-15,5-5-2 0,1-10-1 16,-1-8 3-16,4-10-3 0,2-3 6 0,-1-6 0 16,-7 0 5-16,-2-1 5 15,-1-4 0-15,-5-6-1 0,-3 0 0 0,-2-2-2 16,-2 2-3-16,-4 9-7 0,-2 8-4 16,0 12-4-16,-1 17-6 0,2 7-7 15,0 6-10-15,0 23-4 0,2 15 2 16,0 18-3-16,3 8-2 0,1 8 10 15,0-2 0-15,6-2 15 0,4-7 0 16,12-2 6-16,0-10 0 0,8-14 7 16,6-14-3-16,6-15 6 0,1-12 0 0,11-14-3 15,7-7 0-15,-1-13 0 0,1-10 0 16,-5-5 8-16,-4-4 2 0,-3 2 12 16,-6-6 6-16,-6-5 6 0,-8-4 8 15,-8-3-3-15,-10-3-3 0,-7 2-6 16,-9 7-10-16,-3 8-2 0,-6 7-7 15,-5 10-3-15,-9 8-1 0,-2 10 0 0,-4 5 1 16,-3 12-3-16,1 3-3 16,0 3-4-16,3 12 0 0,3 6-3 15,2 7-3-15,6 6 1 0,4 4-3 0,5 4 5 16,7 3-2-16,1 5 0 0,7 2 1 16,7 2 6-16,8 1 0 0,4-4 3 15,6-3 0-15,3-3-3 0,6-7 0 16,4-6 0-16,2 0-8 0,-1-6-3 15,4-3-6-15,-4 2-2 0,-5-5 0 16,0-2-6-16,-1 2 3 0,-2 3 2 0,-2 1 2 16,3 1 5-16,-6 3 13 0,-1-2 11 15,-8-7 6-15,-8-2 6 0,-6-6 4 16,-2-5 9-16,-6-3-1 0,-2-3 2 16,-2 0 2-16,-2-5-2 0,0-8 1 15,-5-9-7-15,-1-13-2 0,5-8-5 16,1-7-6-16,-3-7-10 0,6-6-2 0,1-3-6 15,8-14-3-15,0-7-1 0,2-9-3 16,4-4-9-16,4-5-12 0,-3 8-8 16,1 6-21-16,2 14-24 0,-1 14-58 15,3 16 21-15,6 16-145 0,6 12-210 16</inkml:trace>
  <inkml:trace contextRef="#ctx0" brushRef="#br0" timeOffset="5308.47">12590 15564 1156 0,'-7'15'283'0,"-1"6"-3"0,-2 1-115 0,4 11-115 16,0 6-26-16,2 9-18 0,3 4-18 15,0 9-4-15,5 2-6 0,-3 3-10 16,3 2-3-16,1 1-7 16,1 1-9-16,1-10-9 0,1-9-14 0,-3-12-26 15,-1-8 9-15,-2-16-151 0,-5-8-207 16</inkml:trace>
  <inkml:trace contextRef="#ctx0" brushRef="#br0" timeOffset="5480.77">12317 14898 1219 0,'-7'-3'269'0,"5"1"9"16,-1 2-192-16,2 1-58 0,1-1-32 15,5 5-30-15,6 4-44 0,3 3 36 16,4 8-234-16,5 2-214 0</inkml:trace>
  <inkml:trace contextRef="#ctx0" brushRef="#br0" timeOffset="5858.91">13257 15630 1211 0,'10'12'270'0,"-7"-4"11"0,-2-4-180 15,-4-3-57-15,-10-1-21 0,-9 2-15 16,-3-1-4-16,-11 0 0 0,-4 0-4 16,-2-1 0-16,-1 1-4 0,7 5-2 0,1 3 0 15,1 0-5-15,9 2-1 0,8 5-6 16,7-1 3-16,8 3-7 0,2 3-5 15,9 9 3-15,7 0-3 0,11 7-1 16,8 3 6-16,3 2-5 0,4-1 8 16,3 9-1-16,2-3 3 0,-3 6 7 15,1 4-1-15,-5 1 2 0,-10-1 9 16,-3-3 3-16,-11-6 3 0,-11-4 2 16,-5-6 1-16,-5-5 1 0,-7-2-4 15,-17-4-1-15,-11-5-5 0,-5-3 0 16,-2-12-2-16,-2-4-1 0,1-3-3 15,2-10-4-15,-2-8-22 0,0-5-23 0,4-4-31 16,3-6-146-16,4 6-210 0</inkml:trace>
  <inkml:trace contextRef="#ctx0" brushRef="#br0" timeOffset="6191.61">14280 15672 1087 0,'0'50'254'0,"0"3"-12"15,-3 7-141-15,-1 9-63 0,0 15-18 16,-2 9-8-16,2 15-4 0,3 7-6 16,1 14-2-16,3 8-5 0,-1 3-2 15,2 0-1-15,3 5 3 0,3-12-1 16,0-11 2-16,4-15-3 0,3-13-7 0,-1-18-5 16,-3-14-12-16,0-15-16 0,-1-15-22 15,-3-20-27-15,3-12 100 0,1-4-239 16,3-19-197-16</inkml:trace>
  <inkml:trace contextRef="#ctx0" brushRef="#br0" timeOffset="6809.51">13947 16035 1015 0,'-11'-49'270'0,"8"2"-24"16,3-6-107-16,1-3-73 0,11 0-28 15,4 2-16-15,20 3-15 0,15 10-9 16,6 8 2-16,2 12-3 0,5 14-2 16,-10 7-5-16,-7 5 6 0,4 11-4 0,-5 16 3 15,-7 6 3-15,-2 13-5 0,-2 10 2 16,-6 5 5-16,-10 7-6 0,-8 4 4 16,-10 0 2-16,-1 4 0 0,-11-5 0 15,-12-11 5-15,-5-9-2 0,-8-11 2 16,-4-10 0-16,-7-12-1 0,3-1 1 15,-1-6 0-15,5-6 0 0,-4-10-1 16,5-1-1-16,-8-4-1 0,2-8-4 16,6-8-3-16,6-3-2 0,13-1-5 15,12-2-8-15,8-2-8 0,0 0-7 16,15 0-9-16,14 1-13 0,12 3 3 16,8 4-2-16,5 11-2 0,-1 7 2 15,-6 3 13-15,2 5 7 0,1 4 7 0,4 8 8 16,4-3 13-16,2-1 4 0,4-1 8 15,16-2 9-15,2-3 7 0,2-3 5 16,4-4 7-16,-8-3 4 0,-15-8 3 16,-3-4 4-16,-6-8 0 0,-10-8-3 0,-4-1-3 15,-8-2 3-15,-7 0-7 0,-7-4-3 16,-8-2-4-16,-7 0-8 0,-5-1-2 16,-2 1-2-16,-8 2-5 0,-6 0 0 15,-5 3-5-15,-5 4-1 0,-4 2 0 16,-7 13-3-16,1 3-3 0,-8 10-2 15,-1 3 0-15,-2 7-3 0,3 10-1 16,-1 3-5-16,2 6 3 0,1 7-2 0,6 6 2 16,13 0-4-16,12 9 4 0,11 1 1 15,10 3-7-15,15 3 2 0,11 5-7 16,6-6-5-16,4-3-1 0,2-6-12 16,3-10-21-16,5-12-17 0,4-8-27 15,-2-8-124-15,3-5-178 0</inkml:trace>
  <inkml:trace contextRef="#ctx0" brushRef="#br0" timeOffset="7093.93">15708 16330 918 0,'-8'25'242'15,"2"-4"-3"-15,3-5-147 0,1 0-27 16,-1-3-20-16,-1-3-18 0,3-2-11 15,2-4-4-15,-1-3-6 0,-2-1 0 0,1 0 2 16,1-4 3-16,-2-6 4 0,-4-4 2 16,3-8 3-16,0-8 3 0,1-8-4 15,0-7-2-15,0-8-6 0,5-6-1 16,-2-4-6-16,-2-3 1 16,2-6-3-16,7 3-4 0,4 0-5 0,6 3-3 15,4 5-8-15,9 14-9 0,-1 6-6 16,4 11-6-16,2 9-14 0,5 12-11 15,5 6-28-15,0 3 2 0,4 5-154 16,7 8-190-16</inkml:trace>
  <inkml:trace contextRef="#ctx0" brushRef="#br0" timeOffset="7761.64">16322 15671 1096 0,'-3'0'260'0,"3"1"-11"0,-3-2-144 16,1 1-56-16,0 2-27 0,1 4-7 15,1 0-10-15,0 10-3 0,-1 5-4 16,0 16-3-16,1 8-6 0,1 7 5 15,0 5-2-15,1 4 3 0,0 2 1 0,0 0-1 16,1 3 0-16,0-6 2 0,-1-8 3 16,2-11 0-16,2-8 0 0,-3-14 0 15,3-6 0-15,-1-10-3 0,-2-3 1 16,1 0 2-16,-1-4-2 0,3-8-1 16,0-8 3-16,1-6 0 0,1-11 0 15,1-9 5-15,0-5-3 0,-2-6 4 0,0-5-1 16,-1-3 0-16,-1-7-3 0,1-1 0 15,0-4-2-15,6 4 0 0,0 7-2 16,-2 12 2-16,0 13-5 0,-5 18 5 16,-1 15-2-16,-1 8-1 0,2 8 3 15,2 17 0-15,1 13 3 0,0 15-1 16,0 9-2-16,-1 4 3 0,-2 1-1 16,-2 1-2-16,0-5 2 0,-1-4 0 15,-1-1 1-15,0-9-3 0,1-12 5 16,0-10-5-16,0-9 3 0,0-12-6 15,0-6-2-15,2-2 2 0,4-10-1 16,3-10-3-16,4-8 2 0,2-6-3 0,1-4 6 16,0-1-1-16,0 2 3 0,2-5 5 15,-1-3 0-15,2-3 5 0,-4-4-3 16,1-2 3-16,-5 2-1 0,-1 8 4 16,-6 11-6-16,1 10-1 0,-5 14-3 15,2 11-1-15,3 5-4 0,1 17-3 0,3 16 1 16,2 17-5-16,0 11-8 0,1 9 0 15,3 5-14-15,-4-4-8 0,5 0-12 16,5-2-3-16,0-3-20 0,0-13-16 16,6-12-6-16,-6-13-130 0,0-14-18 15,3-15-150-15</inkml:trace>
  <inkml:trace contextRef="#ctx0" brushRef="#br0" timeOffset="8196.74">17498 15768 840 0,'3'-22'256'0,"-3"-4"-7"16,-1-5-91-16,-2 2-56 0,-3 2-34 15,-1 3-22-15,-6 2-13 0,1 7-14 16,-5-1-2-16,-8 11-7 0,-4 5-5 16,-5 2-7-16,-3 9-6 0,-3 15-4 0,-1 12-1 15,2 6-1-15,3 10-1 0,5 3 2 16,6 3-3-16,7-1 11 0,8 1 0 15,10-3 2-15,4 5 3 0,4-11 0 16,10 1 3-16,7-8-3 0,4-4-3 16,1-16 0-16,5-5-4 0,4-13-7 15,-1-6-3-15,1-1-2 0,-5-7 2 16,2-7-2-16,-3-5 5 0,0-7 4 16,-1-5 8-16,0-9 4 0,-5-2 8 15,-2-5-1-15,-7 5 3 0,-10-4 0 16,-2 1-1-16,-6 7-1 0,-2 7 7 15,-7 0-2-15,-2 6-1 0,-1 7 1 0,0 2 2 16,0 2-3-16,1 10-3 0,1 5-3 16,1 8-3-16,-1 6-8 0,4 10-2 15,1 12-8-15,4 5-1 0,1 5-6 16,4 7-1-16,7 0-2 0,4 2-1 16,9 3-2-16,7-2-5 0,-1-5-2 0,4-6-8 15,2-10-12-15,-4-10-23 0,1-12-6 16,1-9-141-16,-1-4-192 0</inkml:trace>
  <inkml:trace contextRef="#ctx0" brushRef="#br0" timeOffset="8583.32">18013 15674 698 0,'0'0'237'0,"2"4"-7"0,2 6-58 16,1 8-89-16,3 11-33 0,-1 8-23 15,-1 8-11-15,1 5-3 0,-2 8-4 16,-1 2 0-16,-1 6 3 0,1 2 4 16,1 1-1-16,-1-8 3 0,-3-4-1 15,0-11 0-15,0-9-3 0,0-10-3 0,-1-11-2 16,0-6-6-16,0-7-3 0,1-2 0 16,1-3-3-16,-1-2 0 0,1-9 3 15,0-4-2-15,-2-10-2 0,2-9 4 16,-2-9 4-16,2-10-2 0,1-3-2 15,1-5 0-15,1-1 3 0,4-1-3 16,4 6 0-16,5-2 0 0,0 5 0 16,4 5 3-16,0 9-3 0,-2 11 2 15,-5 11-2-15,1 10 3 0,-3 10-3 16,0 6 0-16,0 15-3 0,-1 14 1 16,-1 12-6-16,-2 13-7 0,1 3-4 15,3-2-10-15,-1 3-13 0,1 1-11 0,-1-4-18 16,-2-2-19-16,-1-3-135 0,0-13-11 15,1-10-171-15</inkml:trace>
  <inkml:trace contextRef="#ctx0" brushRef="#br0" timeOffset="8946.68">18549 16130 918 0,'0'-2'255'0,"0"-3"-8"16,3-4-111-16,6-2-55 0,3-7-31 15,3-4-29-15,6-3-13 0,3 3-5 16,1-3-6-16,7-4-3 0,5 5 1 16,2 0 0-16,1-4-1 0,-3-2 4 15,-3 5-1-15,-2-3 3 0,-6-1-2 16,-4-2 4-16,-4-1-2 0,-11-5 0 16,-5 1 3-16,-2 2-3 0,-6 8 2 0,-3 5 1 15,-8 6 0-15,-6 7 2 16,-5 8 0-16,-3 4 1 0,-7 7 2 0,0 5-1 15,0 15-2-15,-3 6 1 0,2 8-4 16,3 8 0-16,2 0-2 0,6 1 6 0,8-2-4 16,9 2 6-16,5-4-4 0,6 4 4 15,3 1-1-15,11 0-3 0,6 0 4 16,3-6-11-16,11-5-6 0,6-7-4 16,0-6-11-16,4-9-20 0,2-3-15 15,1-5-22-15,0-9-22 0,0-5-9 16,4 0-137-16,-3-8-185 0</inkml:trace>
  <inkml:trace contextRef="#ctx0" brushRef="#br0" timeOffset="9277.16">19185 16244 669 0,'-16'5'237'0,"1"1"-9"0,2-2-85 16,1-1-39-16,2-1-25 0,3 0-13 15,1-2-15-15,4 0-6 0,-1-2-9 16,3-4-7-16,3-4-11 0,2-5 1 15,5-9-10-15,2-9 0 0,3-2-2 16,-3-9-4-16,-1 0 2 0,-2-5-3 16,-6-2 3-16,-2-7-3 0,2-5 0 0,-2-8 4 15,-2-6-4-15,1 5 3 0,0 2-3 16,2 5 0-16,-1 13-2 0,1 16 0 16,2 6 3-16,-1 17 2 0,0 12-2 15,1 1-1-15,-1 8 3 0,8 19-3 16,3 11 0-16,5 14 2 0,3 9-4 15,0 19 0-15,1-2 0 0,-1 4 0 16,1 5-2-16,3 1-2 0,2-4 0 16,1 1-9-16,-1-5 1 0,2-14-7 15,-3-9-19-15,4-12-13 0,-6-17-45 16,-3-21 12-16,-1-7-160 0,-8-4-210 0</inkml:trace>
  <inkml:trace contextRef="#ctx0" brushRef="#br0" timeOffset="9529.56">19447 14638 951 0,'0'-9'264'0,"0"9"-19"16,3 0-118-16,1 16-50 0,3 14-31 15,5 18-17-15,2 13-14 0,2 15-3 16,-1 11 1-16,1 14 1 0,-1 8 2 15,0 6-2-15,-2 12 2 0,1 1-3 0,3-4-4 16,-2-9-1-16,5 3-8 16,0-21-8-16,0-13-9 0,-1-9-13 15,2-8-18-15,-3-20-26 0,4-7-46 0,1-12-96 16,1-13-44-16,2-10-203 16</inkml:trace>
  <inkml:trace contextRef="#ctx0" brushRef="#br0" timeOffset="9709.95">20076 15554 1054 0,'-28'13'283'0,"-2"-2"-15"16,-8-7-70-16,-8-1-132 0,-4-1-38 15,-3 0-17-15,-1-1-26 0,2 0-12 16,3 0-38-16,3 3-52 0,6-1-158 0,8-2-216 15</inkml:trace>
  <inkml:trace contextRef="#ctx0" brushRef="#br0" timeOffset="10246">20854 16277 1416 0,'22'55'289'16,"5"-7"11"-16,-7-19-268 0,-12-18-22 15,-8-5-10-15,-1-6-14 0,-14-7 14 16,-7-4 0-16,-5-5-300 0,2-10-238 16</inkml:trace>
  <inkml:trace contextRef="#ctx0" brushRef="#br0" timeOffset="-187103.07">2566 8088 809 0,'-3'22'235'0,"0"-5"3"0,5-6-108 0,-2 1-75 15,1-2-9-15,2-1 4 0,5-6-5 16,2-2-19-16,2-1-16 0,1-5-1 16,5-3-4-1,4-8 1-15,-2-6 0 0,6-9-3 0,5-4 0 16,-3-4-3-16,-2-7 2 0,-3-9-2 0,1-4 0 16,0 0 0-16,8-4 0 0,-1 3 0 15,5 7 0-15,-2 7 0 0,-2 4 6 0,-2 3 2 16,-1 8 8-16,-4 7 2 0,-2 4 2 15,-8 7 5-15,0 9-3 0,-2 4-1 16,-4 3-5-16,0 12-4 0,-1 8 0 16,-5 7-5-16,-3 18-2 0,-1 6 3 15,3 1-4-15,-3 14-2 0,1 16 0 16,1-2 0-16,-1 13-2 0,7 10 0 16,2 9-2-16,-1-3 2 0,6 6-2 15,0-7 2-15,-4 1-2 0,-1-12 2 16,2-2 0-16,-4-12 2 0,-2 0 0 15,0-18-2-15,-1-9 2 0,-3-13-4 0,0-13-6 16,-1-14-9-16,0-5-19 16,0-9-9-16,-1-5-34 0,2-3-13 0,1-11-25 15,-1-2-11-15,4-6-127 0,-2-2-188 16</inkml:trace>
  <inkml:trace contextRef="#ctx0" brushRef="#br0" timeOffset="-186571.46">3961 7873 1142 0,'5'-1'260'16,"-2"1"-9"-16,-3 2-196 0,0 2-24 16,-8 2-4-16,-3 6 3 0,-4 5-12 15,-9 6-9-15,-1 2-7 0,-3 8-4 0,3 3-2 16,1 7-8-16,4 0 1 0,-5 12-9 16,0 5-2-16,-6 5-3 0,3 3-4 15,6 3 2-15,18 3 1 0,4-5 7 16,8 2 5-16,18-2 5 0,3-2 2 15,5-6 5-15,-1-2 4 0,4-9 5 16,-1-5-4-16,3-12 5 0,8 2 1 16,4-8 0-16,4-5-2 0,6-9 5 15,3-7-3-15,-7-6 5 0,-5-12-3 16,-4-17-4-16,-5-10 7 0,-2-9 2 16,0-11-1-16,-2-15 3 0,-3-4-4 15,-14-14 0-15,-8-7 2 0,-13-10-8 0,-1 5-1 16,-11-2-2-16,-11 5-3 0,-2 11 0 15,-6 12 1-15,-10 5-3 0,-6 5 0 16,-1 14 0-16,-11 9 0 0,-12 8 0 16,3 12 0-16,2 14-7 0,-4 6 0 15,12 3-6-15,6 2-9 0,11 3-5 16,7 5-12-16,4 3-6 0,3 1-15 0,13 10-13 16,3 10-23-16,6 10-9 0,4 6-133 15,5 10-196-15</inkml:trace>
  <inkml:trace contextRef="#ctx0" brushRef="#br0" timeOffset="-186138.34">5178 7997 1073 0,'2'-1'258'0,"-2"1"-14"0,0 1-130 0,-1 0-81 15,-6 2-6-15,-9 3-2 0,-8 3-1 16,-7 6-13-16,-3 5-6 0,0 5-5 15,6 8 0-15,5 2-5 0,5 9 1 16,0 6 0-16,-1 8-1 0,5 0-6 16,3 7 7-16,5-3-1 0,6-2 3 15,0-3-1-15,9-1 3 0,5-6 0 16,8 2 3-16,1-4-1 0,9-6 1 16,6-8-1-16,7-6 0 0,6-12-2 15,1-7 0-15,1-6-7 0,-4-3-3 0,-11-2-10 16,6-5-7-16,1-12-8 0,-2-6-21 15,2-7-16-15,13-7-17 0,-11-2-13 16,-1 3-60-16,-4 1-85 0,-8 0-170 16</inkml:trace>
  <inkml:trace contextRef="#ctx0" brushRef="#br0" timeOffset="-185439.39">5677 7982 1049 0,'3'5'260'0,"-2"8"-17"0,2 8-145 0,1 5-48 16,2 11-8-16,2 1-5 0,2 2-9 15,-1 6-14-15,-6 14-7 0,2-4-7 16,-1 7-3-16,-1 7 1 0,-1 3-2 16,0-8 1-16,-2 6 1 0,2 1-1 15,-2-5 1-15,1-8 0 0,0 4 2 16,0-11 0-16,2-13 0 0,3-7 0 15,-3-5 2-15,1-15-2 0,-1-4 0 16,-3-2-2-16,0-5 0 0,-1-1 0 16,-2-8 2-16,1-7 0 0,-1-10 0 15,1-13 0-15,-2-7 2 0,2-8 0 0,3-8-2 16,0-6 0-16,5-4 2 0,-1-10 0 16,6 4-2-16,5-2 0 0,-2-1 3 15,-1 11-1-15,4 14 3 0,1 5-1 16,-6 14 1-16,9 13 2 0,-1 8-2 15,-2 6 5-15,-1 8-5 0,0 1-1 16,1 11 1-16,4 8-3 0,3 14-1 0,1 15-1 16,4 10 0-16,-3 8 0 0,-6 11-1 15,-3 2 1-15,-2-2-2 0,-6 0-1 16,-5-3 1-16,2-5 2 0,-4-8 0 16,0-3 0-16,-2-8 5 0,1-9-2 15,3-11 4-15,-2-8-1 0,-1-11-1 16,3-9-1-16,-2-2-2 0,0-10 2 15,3-15-4-15,-2-13-2 0,0-11 0 16,0-14 0-16,-1-10 0 0,-1-4 0 16,5-9-1-16,-1-7 1 0,2-6 0 15,0 3-4-15,4 5 1 0,-3 12-1 0,1 8 2 16,6 16-1-16,1 13-2 0,-4 9 5 16,3 10 2-16,6 15 0 0,-4 8 2 15,4 3 0-15,2 12 1 0,-1 10-1 16,-4 12 1-16,-3 4-1 0,2 12 0 0,0 13-2 15,0 5 2-15,-4 9-2 0,6 12 3 16,-7 0-1-16,-4 1-1 0,-7-2 4 16,2-6-3-16,1-17 0 0,-5 4 0 15,1-11 0-15,2-9-4 0,3-13-2 16,1-3-11-16,0-22-13 0,-1-10-20 16,5-4-15-16,5-14-48 0,2-14-6 15,0-15-141-15,0-10-207 0</inkml:trace>
  <inkml:trace contextRef="#ctx0" brushRef="#br0" timeOffset="-184905.09">6715 7315 1266 0,'1'4'260'16,"-1"-3"23"-16,5-1-226 0,0-5-41 15,2-5 2-15,7-5 0 0,3-7-8 16,6-5-8-16,3-2-6 0,6 1-4 16,-3 0-2-16,0 7-3 0,3 9 5 15,3 12 1-15,-2 0 1 0,10 15-2 16,-1 12 3-16,0 8 1 0,-11 7-1 15,-5 8-3-15,-22 4 3 0,1-3 3 16,-7 15-2-16,-15-9-1 0,-14-5 5 16,-11-2-3-16,-4-3 3 0,1-15 3 0,4 5 2 15,10-6-1-15,12-8 4 0,4-2 4 16,4-9-6-16,2-6 5 0,5-3-7 16,-1-3 0-16,5-2-4 0,1-5 0 0,4-8 0 15,7-5 0-15,4-2-2 0,7-1 2 16,6 1-2-16,2 11 0 0,9 6 2 15,7 5-2-15,1 4 2 0,-4 7-3 16,-1 16 1-16,-7 9 4 0,-7 10 1 16,-2 5-1-16,2 6 2 0,-8-3 0 15,-8 0 1-15,-11-3 1 0,-2-2 1 16,-6-2-4-16,-12-3 0 0,-3-5 0 16,-7-1-3-16,0-2-3 0,3-9-3 15,1-7-7-15,-5-10-7 0,0-10-12 16,-4-1-20-16,-7-9-28 0,-4-8-48 15,9-5 39-15,0-4-167 0,4-2-210 16</inkml:trace>
  <inkml:trace contextRef="#ctx0" brushRef="#br0" timeOffset="-183954.9">2899 9637 1151 0,'1'22'251'0,"7"4"-12"0,1 11-191 0,-1 9-35 0,-2 7-2 16,2 7-5-16,-5 9-6 0,-1 4-14 15,-1 5-4-15,-1 11-7 0,0 2 0 16,-4 2-4-16,-4-6 8 0,0-6 3 16,2-6 5-16,4-6 9 0,2-13 12 15,2-9 4-15,11-15 3 0,7-15 3 16,1-17-1-16,3 0 2 0,1-10 2 16,8-11-10-16,3-21 0 0,4-5-6 15,4-8 0-15,0-8 1 0,-9-9 2 0,-6 5-3 16,-4-13 6-16,-9-6-6 0,-1 3-1 15,0 7 5-15,-1 8-7 0,1 15-4 16,0 17-7-16,-1 13 2 0,0 12-9 16,-2 11 0-16,3 10 3 0,2 14-4 15,0 12 3-15,0 13 3 0,2 14-3 0,0 3 9 16,4 6-1-16,-1 3 6 0,9-3 6 16,4-10 8-16,-3-1 5 0,-1-7 6 15,3-6 5-15,-2-8 6 0,-2 3-4 16,7-16-3-16,0-2-6 0,-3-12-12 15,-1-5-3-15,-5-8-1 0,-5-6-4 16,-5-5-3-16,-3-12 0 0,1-11 0 16,-4-8 2-16,-1-5 0 0,-5-14-2 0,-4-9-4 15,-2-6-8-15,-1-9-10 16,-2 6-16-16,3 10-18 0,0 10-51 16,6 8 32-16,7 2-180 0,-1 4-215 0</inkml:trace>
  <inkml:trace contextRef="#ctx0" brushRef="#br0" timeOffset="-183451.99">4784 9899 1151 0,'3'-8'272'16,"-2"1"2"-16,-1-4-114 0,-4-7-130 15,-2-5-10-15,1-1-6 0,-7 0-3 16,-8 1-7-16,-2 12-4 0,-11 11-4 16,-11 0 0-16,0 14-6 0,1 9-1 0,-3 9-5 15,5 6-1-15,8 12-12 16,-5-1 3-16,1 3-10 0,6 10 10 0,8 2-2 16,4-1 7-16,14 5 7 15,5-1 12-15,6-3 2 0,8-4 5 0,11-6 3 16,6-11 0-16,7-10 5 0,4-7-6 15,3-11 2-15,2-12-5 0,7-3-1 16,0-2 0-16,-1-8-3 0,0-9 5 16,-7-10 4-16,-3-7 1 0,-8-9 7 0,-1-6-1 15,-8-6 3-15,-3-1-3 0,-9-4-1 16,-3 6-3-16,-6 5-3 0,-4 6-7 16,-1 6 5-16,-3 8-5 0,-5 3 0 15,0 3 0-15,-2 9-2 0,-1 5 0 16,-1 11 0-16,0 0-2 0,-3 11 2 15,2 13-4-15,2 10-1 0,5 9 1 16,5 9-2-16,-1 12-2 0,7-1-1 0,5 5-3 16,0 6 0-16,8-7-2 0,-1-8 0 15,3-5-6-15,-2-8-1 16,0-9-14-16,-2-11-24 0,3-11-18 0,5-15-31 16,5-2-104-16,8-15-46 0,2-10-185 15</inkml:trace>
  <inkml:trace contextRef="#ctx0" brushRef="#br0" timeOffset="-183212.83">5330 9269 1178 0,'-2'19'264'16,"2"12"7"-16,2 8-179 0,0 10-48 15,1 6-11-15,1 3-7 0,1 10-8 16,-4 13-10-16,3 8-6 0,1 6-4 15,2 8-4-15,-1 2-3 0,5-3-3 0,-1 0-4 16,0-9-1-16,1-8-10 0,0-17-1 16,-1-12-6-16,0-15-2 0,5-11-16 15,-2-14-11-15,0-13-27 0,0-3-8 16,6-9 1-16,2-12-151 0,2-14-184 16</inkml:trace>
  <inkml:trace contextRef="#ctx0" brushRef="#br0" timeOffset="-183024.75">5816 9937 1129 0,'-21'6'280'15,"1"5"3"-15,-11 1-126 0,-12 0-92 16,-8 3-19-16,-2 0-11 0,-11-1-7 16,-3-5-15-16,0 1-2 0,8-3-22 15,-6-3 2-15,-3 1-12 0,5-2-10 16,5 0-12-16,5-3-21 0,3 1-36 0,8-4-34 15,2 1 141-15,6 4-270 0,3-10-215 16</inkml:trace>
  <inkml:trace contextRef="#ctx0" brushRef="#br0" timeOffset="-182004.93">5754 10077 1011 0,'12'27'241'16,"2"-5"-5"-16,9-7-104 0,5-12-105 15,10-2-10-15,0-1-5 0,7-2-7 0,2-9 1 16,6-6-6-16,-1-4-6 0,-3-4 1 15,-4-6 2-15,-5-4 0 0,-10 0 1 16,-7 2 2-16,-3 1 0 0,-5 1 0 16,-6 1 0-16,-4 0 2 0,-5 1-2 15,-5-3 0-15,-6 4 3 0,-5 2 0 16,-4 7-1-16,-4 5 4 0,-1 8-1 16,-5 6 0-16,-5 1 1 0,-5 12-1 15,-3 6-5-15,2 12 3 0,4 8-3 16,4 7-3-16,6 2 0 0,6 4 1 15,0-2-1-15,7 5 3 0,10 4 0 16,4-1 0-16,6 4 5 0,8 1-2 0,6-9 0 16,7-5-1-16,5-5-2 0,9-11 0 15,6-3-5-15,6-5-8 0,5-5-3 16,1-8-13-16,-5-8-2 0,5-6-10 16,-6 2 1-16,1-14-4 0,-2-8 3 15,1-9 0-15,-10-7 3 0,-1 0 4 0,-9-7 10 16,-8-1 3-16,-9-4 11 0,-2 8 1 15,-5-4 2-15,-6 1 11 0,-1 3 8 16,-2 5 3-16,0 4 12 0,-5-2 5 16,-2 8 7-16,3 6-5 0,-2 6 7 15,1 3-4-15,2 10-2 0,0 2-8 16,2 8-3-16,0 9-6 0,1 17-4 16,0-1-5-16,0 8-4 0,0 1 0 15,2-2-2-15,-1-3 0 0,1 10 3 16,-2 0 0-16,0-1 5 0,0-1 0 15,0-4 2-15,3-10 3 0,-1-8 4 0,1-6-1 16,2-6-5-16,-3-7-1 0,-2-1-2 16,0-3 0-16,0-2-5 0,0-5 3 15,-3-3 3-15,-4-12-3 0,0-6-2 16,2-11 1-16,-4-8 1 0,-1-9-2 16,4 0-4-16,0-10 0 0,6-7 1 0,-1 2-2 15,2-6 0-15,6-4 3 0,2 3-3 16,0 8 2-16,1 1 0 0,6 6 2 15,3 14-1-15,5 10 1 0,6 7-2 16,4 11 1-16,8 12-2 0,6 9-1 16,6 0 0-16,8 8-2 0,-4 15 0 15,-8 11 0-15,-3 10 0 0,-7 7 0 16,-11 8-2-16,-6 5 0 0,-3 1 2 16,-15-2-3-16,-5-2 1 0,-8-3 0 15,-11-5 1-15,-6-6 1 0,-9-4 0 16,-7-7 1-16,-6-6-1 0,-4-3 2 0,1-9 0 15,-1-4 3-15,6-3-3 0,5-6-2 16,8-5 2-16,1-2-2 0,7-5 0 16,8 0 0-16,8 1-2 0,6 2 2 15,2-3 0-15,9 3-2 0,8-3 4 0,12 3-2 16,4 0 0-16,10 4 4 0,9 0-2 16,9 8 2-16,0 6 0 0,11 5-1 15,2 4 0-15,4 8 2 0,-2-2-2 16,16-2 1-16,-5 0-2 0,5-1 0 15,2-6-8-15,-1-2-5 0,3 1-8 16,0-2-14-16,-5-5-27 0,-2-5-53 16,1-4-169-16,-14-3-215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5-28T13:38:22.3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26375 873 723 0,'0'3'188'15,"2"-1"-7"-15,2-1-149 0,-2 6-14 16,0-1-13-16,-2 4 4 0,1 2-5 16,-1 11 9-16,0 1-4 0,-1 6 4 0,-1-3-5 15,0 7 4-15,0-3 0 0,-3 8-3 16,2-2-1-16,-1 8 0 0,1 4-4 16,2-1 0-16,-2 1 2 0,3 7-2 15,0 2-1-15,1 2 1 0,-1 6-4 16,1-4 5-16,-2 5-5 0,2 5 0 15,-2 2 3-15,0-2-3 0,-1 12 0 16,-3-4 0-16,-1 1 0 0,-1 2 0 16,1 2 0-16,-2-1 0 0,1 2 0 15,4 1 0-15,2 1 0 0,1 3-3 16,2-2 3-16,2 4 0 0,2-4 0 0,3 2 3 16,0 0-3-16,-3 4 0 0,2 1 0 15,0 1 0-15,-3-2 0 0,4-1 0 16,0-2 0-16,-1-7 0 0,0 4 0 15,1-3 0-15,-3-5 0 0,2-2-3 16,-4 0 3-16,4-6 0 0,-1 2-5 0,-4-3 5 16,2-2 0-16,2 2 0 0,-2 0 0 15,3-5 0-15,0-3 0 0,0-4 0 16,-8-3-4-16,9-5 4 0,1-3 0 16,2 2-3-16,-1-1-1 0,3-1 4 15,-3-2-6-15,-1-3 6 0,-1-3-4 16,1-4 4-16,1-4 0 0,-1-2 0 15,4 1-4-15,-1-8 4 0,1-2 0 16,-2 0-4-16,6-2 0 0,0-2 0 16,2 2 0-16,3 2-5 0,5-6 1 15,0 1 0-15,-2-5-3 0,4 1 2 16,-2-4-4-16,1 1 0 0,2-1-1 0,2-2 5 16,1-2-4-16,1 0-1 0,0-2 4 15,-3-3-8-15,2 0 4 0,0-2-5 16,2-5 5-16,6 0-1 0,0-4 1 0,2-2 2 15,1 3-1-15,0-1 8 0,-1 3 0 16,3-1 5-16,-6-4 0 0,-1-2 0 16,-2 0 0-16,-4-4 0 0,-5 0 0 15,3 3 5-15,0 3 0 0,-1-4 2 16,-4 0 5-16,-2-5-6 0,-2 0-2 16,-2-11 1-16,2-2 0 0,0-3 0 15,1-2 0-15,0-7 0 0,-1-1-1 16,-3-4-4-16,-2-1 5 0,3 3-5 15,-5-8 0-15,-1 0 5 0,0-3-5 16,-3-3-5-16,-5-11 5 0,2 9 0 16,-2-1 0-16,-1-3-5 0,0 3 5 15,1 3 0-15,-3-9 0 0,0-5 0 0,-1 5 0 16,-1-5 5-16,-1-2 0 0,-3 5 0 16,2-2 5-16,-1-5-1 0,0 5 0 15,-3 1 5-15,0-2 0 0,1 5-5 16,0-2 1-16,-1-4-2 0,1 4 1 0,0 0 0 15,1 0 4-15,-1 5-8 0,0 1 4 16,-1-6-5-16,-5-1 0 0,0 2 1 16,-2-1-2-16,1-2-3 0,-1 4 4 15,1-4 0-15,-6-4 0 0,2 1 0 16,-2 0 4-16,0-2-3 0,0 3 3 16,3 4 0-16,1-3-4 0,-2 7 0 15,4 4 6-15,1-1-3 0,-2 4 2 16,0 2-2-16,1-1 1 0,1-7 4 15,1 0-2-15,1 3-2 0,-1-7 2 16,-2 2-2-16,-1 4-4 0,-1 3 3 0,1-3-7 16,4 2 4-16,1-5-4 0,0 15 5 15,-3-4-5-15,-1 1 3 16,0 6-3-16,-1 8 3 0,1-3-3 0,3 4 0 16,-3-3 0-16,1 0-3 0,2 6-5 15,0 1 1-15,2 6-12 0,2 13-6 0,2 9-14 16,0-4-16-16,0 5-13 0,0 7-134 15,1-1-171-15</inkml:trace>
  <inkml:trace contextRef="#ctx0" brushRef="#br0" timeOffset="1463.35">28135 4146 514 0,'2'0'184'0,"0"-1"-25"16,0 1-98-16,-2 0-23 0,-1-1-8 16,1 2-1-16,1-2-14 0,-1 1-1 15,-1 1-4-15,-1-2 0 0,2 2-10 16,-1-1 5-16,0-1-5 0,-1 2 0 15,1-1 0-15,0 1 0 0,-2 0-5 16,2-1 10-16,-1 0-5 0,-2 0 0 16,0 2 0-16,0-1 4 0,-1-1 1 15,-3 0 9-15,-1 1 5 0,-1 1-1 0,-3 0 4 16,0-2 9-16,0 2-6 0,-2 0 0 16,-2 2-5-16,2-2-6 15,-5-1 2-15,-3 1-9 0,2-2 1 0,-4 0 0 16,-1-1-4-16,1-1 3 0,-4-1-4 15,-2-1 5-15,-1-1-4 0,-3 1 2 16,1-2 2-16,-2 1 0 0,-1 2-5 16,-1 0 6-16,3 1 0 0,-4 0-2 15,-1 0 4-15,2-2-1 0,3 0-3 16,-3-2 4-16,-1 0-4 0,2-1 2 16,1-1-3-16,-1 1-2 0,2 0 0 0,-2 1 0 15,5-1-1-15,-5 4-3 0,2-1 3 16,-1-1 1-16,1 3 2 0,1-2-2 15,4 0 0-15,0 1-1 0,2-1 1 16,0-1 2-16,1 2-3 0,-2 1 0 16,1 0 0-16,4 2 0 0,2-1 1 0,2-1-4 15,2 1 0-15,-1 0 0 0,2 0 0 16,0 0 3-16,2 1-3 0,3 0-3 16,2 0 3-16,1 1 0 0,4-1 0 15,2 1 0-15,-1-1 0 0,2 1 0 16,-1-1 0-16,1 0 0 0,4-1 0 15,-5 0-4-15,1 2 4 0,2-1-3 16,0 0 0-16,0-1 0 0,1 2 0 16,-1 0-3-16,0-1-5 0,-1 0-6 15,1 1-1-15,1-1-5 0,0 0-5 16,-2-1-7-16,0 1-2 0,1 0-9 0,-2 0-9 16,-2-3-9-16,-2 0-136 0,0-8-172 15</inkml:trace>
  <inkml:trace contextRef="#ctx0" brushRef="#br0" timeOffset="2331.98">27172 4708 711 0,'1'1'200'0,"1"0"-10"16,-4 0-131-16,0 0-24 0,-2-2-19 15,-2 0 0-15,-2 0-7 0,-5-1-1 16,-3-4-4-16,-1 0 0 0,-4-1 4 0,-2-3 5 15,-2 1-1-15,-7 0 4 0,-3 0 2 16,-3-1 0-16,-5 1-2 0,-5-4 5 16,-4 1-7-16,-1-5-3 0,-10-3-5 15,-1-1-2-15,-9-3 3 0,5-5-3 16,-5 2-1-16,1 2 7 0,-3-3-1 16,-2 0 3-16,-11 0 1 0,0-5-2 15,-6-6 5-15,-1-4-3 0,-9 5-4 16,9-1 3-16,-3 0-2 0,1 2-4 15,-1 2 0-15,10-9 0 0,-11 4-2 16,3 2-1-16,1 0 3 0,-2 0-3 16,-4-3 0-16,6 4-1 0,2-2 1 15,1 4-3-15,2 5 3 0,9 7 1 0,-1-6-4 16,-2 3 0-16,5 3 0 0,5-2 4 16,-3 0-4-16,11 4 0 0,7 2 0 15,8 5 0-15,3 1 0 0,10 6 0 16,0 1 0-16,4 0 0 0,3 0 0 0,6 2 0 15,7 1 0-15,3 1 0 0,6 1-4 16,1-3 4-16,4 2-7 0,0 0 4 16,4 1-8-16,0 0-8 0,0 0-8 15,0 2-2-15,0-1-20 0,4 0-12 16,0-5-28-16,2-1-125 0,3-1-12 16,-4 3-163-16</inkml:trace>
  <inkml:trace contextRef="#ctx0" brushRef="#br0" timeOffset="2801.81">21235 2737 829 0,'-3'-22'206'0,"1"4"-9"0,1-1-147 15,-1 7-23-15,1 4-9 0,0 4-4 0,1 0-2 16,0 3 3-16,0 3-5 0,1 3-4 16,0 4 2-16,0 8-5 0,0 9 1 15,1 11-8-15,-1 11 8 0,2 11-4 16,0 10 0-16,2 10 0 0,-1 4 0 16,-2 6 0-16,0 3 0 0,-2 1 3 15,2-2-3-15,-2-6 0 0,-2-7 0 0,0-7 0 16,-1-11 0-16,-4-7 0 0,2-6 0 15,-3-8 0-15,4-10 0 0,1-4-7 16,3-13-7-16,0-3-11 0,0-8-12 16,0-1-12-16,1-12-14 0,5-7 145 15,-2-4-284-15,3-10-174 0</inkml:trace>
  <inkml:trace contextRef="#ctx0" brushRef="#br0" timeOffset="3296.32">21747 2675 766 0,'2'1'206'0,"-1"-1"4"0,0 3-83 15,-2 5-99-15,-1 6-20 0,1 11-4 16,-2 11 3-16,-2 7-3 0,0 6 1 15,-3 7 1-15,2 6-3 16,-1 3 1-16,2 7-4 0,-1 4 0 0,0 3 0 16,0-4 0-16,3-1 0 0,1 0 0 15,2-4 0-15,1-7-4 0,5-6 8 0,3-5-4 16,2-7 0-16,3-4 0 0,4-4 3 16,5-9-3-16,11-8 3 15,-1-4 1-15,4-9 0 0,1-7-1 16,2-1 1-16,-9-8-1 0,10-6 0 0,-4-13-3 15,2-4 4-15,-3-11-4 0,-3 1 3 16,-5-8 5-16,-4-7-5 0,-7-5 7 16,-3-2-4-16,-10-9-3 0,-4-1 5 15,1 2-4-15,-4 3-1 0,-3-2-3 16,-1 4 3-16,-2 7 1 0,-2 3-1 16,-6 6 8-16,-2 9-1 0,-4 1 9 0,-3 10 0 15,-7 4-1-15,1 6 4 0,0 5-1 16,-1 10-7-16,5 0-7 0,5 5-7 15,2 1-7-15,4 4-14 0,2 3-3 16,2 3-12-16,3 3-10 0,7 6-26 16,2 6-17-16,1 8-55 0,4 5-90 0,5 0-170 15</inkml:trace>
  <inkml:trace contextRef="#ctx0" brushRef="#br0" timeOffset="3732.66">22593 3252 852 0,'0'-2'221'0,"-1"1"-5"15,0-1-145-15,-1 2-29 0,-6 0-17 0,-5 3-2 16,-5-3-3-16,-10 5-5 0,2 10-3 16,3 7-2-16,1 6-4 0,-1 6-3 15,7 1-3-15,-3-2 0 0,0 0-3 16,0 1 0-16,6 0-4 0,5 2 4 15,6-3 0-15,2-4 3 0,4-4-3 16,6-1 3-16,6-2 0 0,3-2 0 16,2-1 0-16,1-2 0 0,4-4-3 15,4-3 0-15,-3-7-4 0,3-1 0 16,2-2-3-16,-1-4-12 0,-4-2 0 0,0-2-10 16,-3-2-19-16,-7-2-13 0,-2 3-9 15,0-3 155-15,-2-3-291 0,-6 1-166 16</inkml:trace>
  <inkml:trace contextRef="#ctx0" brushRef="#br0" timeOffset="4502.32">22818 3310 847 0,'2'-6'207'0,"-2"-1"-9"0,1-2-141 16,0-1-42-16,-1 1-8 0,-1 4-1 16,1 0 2-16,0 4-4 0,0 1 0 0,0 5-1 15,1 7 1-15,0 10 1 16,0 8-2-16,1 7 0 0,-2 0-3 0,0 2 3 16,-2 2-3-16,1-2 0 0,0-1 0 15,-1 3 0-15,1-8 0 0,0-4 0 16,-1 0 4-16,0-5-4 0,-1-4 0 15,2-1 0-15,0-3 3 0,-1-5-3 16,2-5 7-16,0-1-3 0,1-2 3 0,-2-2-4 16,0-1 4-16,0-2-4 0,1-2 1 15,-2-1 0-15,-1-6-1 0,0-9 1 16,-1-3-4-16,-1-5 2 0,3-5 2 16,2-4-4-16,0-4 0 0,6-4 0 15,-1-3 3-15,4-2-3 0,-3-4 0 16,2 9 3-16,-1 5 0 0,1 6-3 15,1 9 4-15,1 11-4 0,2 7 4 16,2 7 0-16,1 0-4 0,2 7 3 16,1 2-3-16,-1 12 0 0,0 9 0 15,1 2-3-15,-1 4 3 0,1 8 0 0,-1-3 3 16,-4-3-3-16,-4 2 0 0,-5 2 0 16,0-6 0-16,-4-5 3 0,0-5-3 15,0-5 0-15,-1-7 4 0,0-5-4 16,4-1 3-16,-4-3-3 0,1-2 0 0,-1-3 3 15,1-3-3-15,-1 0 0 0,0 0 0 16,1-5 0-16,0-2 4 0,-2 1-4 16,2-9 4-16,1-6-4 0,-1-2 0 15,-1-5 3-15,2-11 4 0,-1 5-1 16,6 0 0-16,2-2 1 0,-1 0-1 16,4 11-3-16,-3 1 1 0,2 5-1 15,0 6-3-15,0 11 3 0,2 1-3 16,2 4 0-16,3 2-3 0,-1 4 3 15,2 6 0-15,-3 3-3 0,0 7 3 16,1 2 0-16,0 4 0 0,0 0 0 16,3 9 0-16,-4-5 0 0,-1 3 0 0,-5 2 0 15,-2 2-4-15,-6-5 1 0,-1 6 3 16,-1 3-6-16,-3 3-1 0,-5 0 1 16,-1-8-10-16,1-2-5 0,0-8-7 15,1-9-6-15,2-6-12 0,2 0-14 16,2-11-6-16,-1-2-15 0,3-6-12 0,2-7-109 15,1-6-164-15</inkml:trace>
  <inkml:trace contextRef="#ctx0" brushRef="#br0" timeOffset="5183.84">23301 2462 906 0,'0'3'236'15,"0"-2"-10"-15,-2-1-120 0,1-1-73 16,-1 1-24-16,0-1-2 0,1 1 1 16,0-2 3-16,1 1-3 0,-1 0 2 15,2-1 2-15,0-3-7 0,4-3 1 16,2-4-2-16,7-2-8 0,6 0 1 16,6 2-2-16,2 3 2 0,-1 5-9 15,2 4 4-15,-3 1 3 0,0 7 0 16,2 8-2-16,-2 5 3 0,-3 3 1 15,-3 9 3-15,-7-3 0 0,-13 2-2 16,1 3 2-16,-5-1 0 0,-4-4 0 16,-7 1-3-16,-5-5 3 0,0-3 0 0,-3-1 0 15,-4-2 0-15,0 0 0 0,2-3 0 16,0-4 5-16,1-1 2 0,3-4 0 16,4-6-2-16,-3-1 4 0,8-2-2 0,2 1 2 15,0-4-4-15,5-2-2 0,1 2 0 16,4-7 1-16,1-2 0 0,2 1-2 15,2-3 1-15,5 1-3 0,1 4 0 16,4 0-3-16,6 3 1 0,2 7 2 16,0 0-4-16,2 1 0 0,-3 9 1 15,1 5 3-15,3 6-3 0,-2 2 6 16,1 2-3-16,-5 1 3 0,-2 1 5 16,-8-4-6-16,-2 0 3 0,-8 1 2 15,0 2-4-15,-4 0 0 0,-6 3 2 16,-5 0-1-16,-7-1-2 0,2-1 1 0,-3-4-3 15,-1-7-5-15,1-5-7 0,4-6-5 16,-6-4-22-16,2-2-3 0,0-4-18 16,0-2-22-16,-1-5-9 0,-1-4-142 15,3-7-178-15</inkml:trace>
  <inkml:trace contextRef="#ctx0" brushRef="#br0" timeOffset="11854.9">29148 1712 751 0,'1'5'200'15,"1"-3"-13"-15,-2-2-134 0,0 0-33 16,1-1 1-16,-2-2-5 0,1-2-8 0,0-2 9 16,0-5-5-16,0-4 4 0,-2 0 2 15,-2-6-6-15,-1-1 2 0,-4-1-3 16,-1-2 7-16,0-5-8 0,-2-1 1 16,-1-4-1-16,-1-6-3 0,1 3 1 15,-7-6 5-15,1 2-4 0,-3 0 3 16,0-7-2-16,-8-3 0 0,4 1 4 15,-2-8-2-15,1-2 1 0,2 1-3 16,2 2-2-16,0 0 3 0,-3 5-6 16,0 2 4-16,-3 5-2 0,-1-5-1 0,2 0 0 15,-1 0-1-15,0 1 2 0,-1 0-3 16,0 1-2-16,-5 1 1 0,-2-4-3 16,-3 0 0-16,-4-8 2 0,-3 14-2 15,-5 11 0-15,-4 10 0 0,-3 15 0 16,-3 11 0-16,8 0 0 0,-2 0 0 0,-2 0 0 15,3 0-2-15,1 0 2 0,-14 0 2 16,4 0-2-16,0 0 0 0,4 0 0 16,2 0 0-16,13 0 0 0,2 0 0 15,1 0 0-15,3 0 0 0,1 0 0 16,-5 0-2-16,7 0 2 0,6 0 0 16,2 0 0-16,5 0 0 0,6 32 0 15,0 19-3-15,2 14 3 0,2 20 0 16,3 14 0-16,-3-17 0 0,1 4 3 15,1-12-3-15,0-3-3 0,2 9 3 16,5-1 0-16,3-2-2 0,1 16-2 16,-1 2 0-16,4-6 1 0,6 7 0 0,0-7 1 15,2-2 2-15,4-2 0 0,-1-3-3 16,-2-10 6-16,-1-1-3 0,-1-3 0 16,-4-7 0-16,0-10 0 0,-4-3 2 15,0-8-2-15,0-8 3 0,2-8-3 16,-2-1 0-16,0-2 3 0,-1-7-3 0,0-1 0 15,0-3 4-15,0-2-4 0,-2-4 0 16,1-2 0-16,-1-1-4 0,0 1 4 16,1 0-3-16,0 0-2 0,0-1-1 15,1 2-3-15,-1-2-7 0,0 0-2 16,0-2-5-16,0 1-2 0,0 0-11 16,0-1-4-16,-1 0-9 0,1 0-19 15,2-1-6-15,0-3 119 0,2 4-252 16,-1-3-173-16</inkml:trace>
  <inkml:trace contextRef="#ctx0" brushRef="#br0" timeOffset="12220.86">26751 1899 822 0,'-2'0'208'15,"2"3"-2"-15,0-1-150 0,0-3-17 16,0 4-14-16,0 2-7 0,0 0-8 16,2 5 1-16,2 9-4 0,2 9-4 15,1 7 1-15,3 10-4 0,2 5 0 16,1 2-4-16,2 4 4 0,2 7-3 16,0-3 3-16,0-3 0 0,1-4-3 15,-2-6 3-15,-2-13 0 0,-2-5 3 16,-1-5 4-16,-3-6 0 0,0-5 4 15,-1-4 8-15,2-6 2 0,-1-3 0 16,0-1-2-16,0-4 2 0,1-6-2 0,0-10 0 16,2-7-5-16,3-4-1 0,1-10-5 15,0 4 2-15,2-16-5 0,-3 0-5 16,-2-4-5-16,-1 0-13 0,2-11-15 16,-2 18-20-16,0 5-18 0,0 8-20 15,1 3-149-15,3 9-189 0</inkml:trace>
  <inkml:trace contextRef="#ctx0" brushRef="#br0" timeOffset="13138.48">27274 1952 691 0,'-1'7'192'0,"0"-4"-6"16,-4 3-131-16,-1-1-19 0,-2 0-1 16,-1 2-3-16,-8 0-3 0,4-1 0 15,-1-1 2-15,-2-2-10 0,0-2 2 16,0-1-5-16,-1 1-8 0,1-1-3 15,-4-1 0-15,1 1-4 0,3-1-3 16,-2 1 4-16,-2 0-1 0,2 0-3 16,-2 1 4-16,-3 1 3 0,-2-1-3 0,3 3 5 15,-3 0-3-15,2-1 2 16,0 2-1-16,0-2 3 0,0-1-7 0,1 0 5 16,0-1-8-16,1-2 3 0,5 2-6 15,4 0-5-15,2-1-5 16,5 1-5-16,5-2-9 0,2-2-7 0,3 1-17 15,6-2-10-15,7-2-10 0,8 1-148 16,3 1-164-16</inkml:trace>
  <inkml:trace contextRef="#ctx0" brushRef="#br0" timeOffset="13772.69">29816 1535 911 0,'-30'4'218'0,"-5"1"-13"0,-6 0-155 16,-2 2-39-16,3 3-11 0,4 4-7 16,5 2 0-16,11 4-3 0,0 6-5 15,0-4 8-15,2-1 3 0,1-1-4 16,2-5 8-16,5-4 0 0,9 1 0 15,1 2 0-15,2 3 0 0,8 1 0 16,3 3-3-16,6 5 0 0,1 4-1 16,9 1 1-16,-2 4-2 0,1-1 2 0,-5 6-4 15,-1 0 3-15,-6-2-4 0,-4-1 3 16,-3-3 5-16,-6-7 0 0,-3-4 0 16,-3-1 0-16,-6-3 5 0,-3 2-1 15,-2-3 0-15,-3 4 0 0,-2-3-4 16,-3-1 0-16,-7 2-4 0,-3-2-12 0,-3-5-13 15,-2-3-12-15,-3-7-13 0,-1-3-91 16,0-4-53-16,1-6-171 0</inkml:trace>
  <inkml:trace contextRef="#ctx0" brushRef="#br0" timeOffset="14150.61">30098 1831 883 0,'-9'10'213'0,"-1"-3"-8"0,-5 1-157 16,5 5-32-16,-17 2-7 0,-2 2-5 15,1 2-1-15,3 6-3 0,-4-2-3 16,2 3-1-16,1 2-10 0,3 2-1 0,1-1-3 15,12 2 0-15,10-4-2 0,0-2 1 16,6-3 1-16,3-5 14 0,9 0 0 16,6-2 12-16,3 0-4 0,3-1 13 15,8-1-5-15,0-7 4 16,1-6-8-16,-5 0 2 0,2-5-5 0,-7-5-2 16,3-5 4-16,-3 0-4 0,2 1 1 15,-6-2 0-15,-2-2 4 0,-9-4-5 16,-6-5 1-16,-7-7-8 0,-1-3 1 15,0 0-13-15,-9-2-5 0,-7-1-13 0,-7 1-21 16,-5 2 152-16,-7 4-292 0,5 12-190 16</inkml:trace>
  <inkml:trace contextRef="#ctx0" brushRef="#br0" timeOffset="14763.64">30899 1937 993 0,'0'0'234'0,"-1"-2"-15"0,-2-1-162 0,-5-4-37 16,-1-1-8-16,-6-2-9 0,-3 2-3 15,-3 0 0-15,-3 7-3 0,-6 1-1 16,0 4 1-16,-3 5-9 0,-3 4-1 16,4 5-2-16,2 2-3 0,3 1-10 0,5 1 6 15,2 3 1-15,4-1 3 0,5 3 2 16,7 0 0-16,4 4 12 0,0-6 0 15,7 0 0-15,6-2 8 0,4-4-4 16,0-2 4-16,2-3-4 0,4 0 4 16,1-5 0-16,1-1-4 0,5-5 3 15,-1-2 1-15,-2-1 1 0,-3-5 1 16,-1-2-3-16,-1-2 4 0,-3-6 0 16,-1 1 4-16,0 2-1 0,-2-2 1 0,-3-4-4 15,-2 4 2-15,-11-3-3 16,10-6 2-16,-5 3-4 0,-2 3-4 0,-1 3 3 15,-2 4-3-15,-2 8 0 0,2 1 3 16,0-1-3-16,0 1 0 0,-2-1 0 16,3 3 0-16,2-1-3 0,-6 2 0 15,4 2-1-15,-1 2-7 0,4 1-1 16,-3 3 1-16,-2 1-6 0,1 3-1 0,0 4 2 16,1-2-12-16,3 4 0 0,-1 4-8 15,7 3-1-15,2 4 1 0,0 4-13 16,-2 0 3-16,2-3 0 0,3-2 2 15,-7-12 15-15,1 0-142 0,5-10-163 16</inkml:trace>
  <inkml:trace contextRef="#ctx0" brushRef="#br0" timeOffset="15316.8">31218 1889 790 0,'6'7'215'0,"2"6"-9"0,1 7-132 15,3 5-40-15,-3 6-16 0,-1 10-2 0,-3 5-9 16,-1 1-7-16,-3 3 0 0,2 9-4 16,-2 8 4-16,1-4-3 0,-2 3 3 15,-1 2-4-15,2-5 0 0,-2-11-4 16,1 3 8-16,2-2-6 0,2-3 6 15,4-4 0-15,2-2 3 0,-1-6 4 16,-2-12 1-16,-2-7-1 0,-3-10 2 16,-1-4 0-16,-2-4-5 0,1-1-1 15,0-1 4-15,-1-1 0 0,0-5 0 16,-1-7 3-16,-4-7 1 0,2-11 2 16,-2-8 1-16,0-7-4 0,1-5 0 15,1-8-2-15,1-5-5 0,0-4 1 0,3-4-1 16,2-8 0-16,0 8-3 0,1-1 0 15,4 4 3-15,-1 7-3 0,3 7 0 16,3-2 0-16,8 4 0 0,2 4 0 16,5 2-3-16,4 6 3 0,0 11 0 15,0 7-3-15,1 10 0 0,-5 9 3 0,2 4-4 16,0 1 4-16,1 6 0 0,1 11 0 16,3 8 0-16,-5 11 0 0,-4 12 4 15,-3 5-4-15,-7 5 3 0,-7 3 3 16,-8-2-3-16,0-4 3 0,-7-4 1 15,-5-5-4-15,-6-6 4 0,-5-6 1 16,-4-4-5-16,-5-3 1 0,-5-11-4 16,0-6 0-16,-2-10-7 0,-10-5-11 15,4-6-18-15,-2-8-26 0,1-9-19 16,1-7-149-16,7 3-188 0</inkml:trace>
  <inkml:trace contextRef="#ctx0" brushRef="#br0" timeOffset="16018.19">29867 3246 945 0,'2'-11'233'16,"1"0"-12"-16,1-3-153 0,-4 0-32 15,0 3-16-15,-2 4-8 0,-2 2 0 16,-3 2-3-16,-4 1 7 0,-4 0-8 15,-3 2 8-15,-6 2-7 0,-5 3 0 16,-5 8-7-16,1 1-7 0,1 3-5 16,0 2-4-16,4 6-4 0,5-2-4 0,-1 6 1 15,5 5 2-15,4 0 3 0,11 1 3 16,4 7 5-16,1-5 5 0,10 1 0 16,9-1 3-16,2-3 0 0,-1-12 0 15,7 0 0-15,2-5 0 0,-1-5 0 16,6-7-4-16,3-2 1 0,-1-3-4 15,-1-3-7-15,-1-6-6 0,-3-5-8 16,-2-4-7-16,-1-10-9 0,-1-8-13 16,2-7-4-16,-5-6-6 0,-3-5 2 15,-4-4 5-15,-6-1-4 0,-5 0 4 0,-4 0 7 16,-3 2 2-16,-1 2 24 0,-3 4 14 16,-4-2 20-16,-4 2 21 0,-2 0 15 15,-5 3 36-15,1 3 0 0,0 7 8 16,3 5 1-16,2 5-3 0,4 6-7 15,2 4-9-15,2 6-14 0,-1 2-6 16,5 6-7-16,-1 4-10 0,4 3-4 16,-2 10-3-16,1 12-10 0,0 13-7 0,5 16-2 15,2 12-6-15,-3 8-3 0,3 7 0 16,2-2 0-16,-3-1-6 0,-2 1-2 16,-1-4-3-16,-3-9-5 0,1 0-3 15,-4-7 0-15,0-9-3 0,0-8-4 16,2-8-6-16,-1-11-5 0,2-9-25 15,-1-6-13-15,2-8 62 0,3 0-199 0,4-6-168 16</inkml:trace>
  <inkml:trace contextRef="#ctx0" brushRef="#br0" timeOffset="16307.54">30276 3559 888 0,'5'19'227'0,"-1"-6"-11"0,-2-1-131 0,1-8-51 16,-3-2-17-16,0-1-6 0,1 0-8 15,-1-2-3-15,1-1 4 0,-1-3 2 16,0-5-3-16,1-8 0 0,1-12 0 16,2-5 4-16,1-7-7 0,-1-6 0 15,4-3-4-15,4 6 1 0,-1-4 0 16,1 6-3-16,2 7-4 0,-1 4 3 15,-1 4 0-15,3 10-3 0,0 3-1 16,-1 3 1-16,6 7-3 0,3 1-8 16,-2 2-10-16,1 1-21 0,4 1-11 0,-5-1-6 15,-5 1 82-15,4-1-227 0,-1 1-164 16</inkml:trace>
  <inkml:trace contextRef="#ctx0" brushRef="#br0" timeOffset="16634.54">30671 3254 489 0,'-7'33'180'16,"-1"0"-9"-16,2-4-49 0,3 6-79 16,3 0-13-16,1 0 4 0,6-2 2 15,9-1-7-15,0-2-3 0,4-3 1 16,2-5-11-16,3-4-4 0,-2-6-4 16,6-1-4-16,5-3-4 0,0 0 5 0,0-5 3 15,0-3-4-15,1 0 4 16,-5-2 10-16,-4-5-3 0,1 1 5 0,-6-5-1 15,-5-1 10-15,-4-9-4 0,-1-5-1 16,-6-8-6-16,-3-2 1 0,-2-5-4 16,0 2-9-16,-4 0-2 0,-6 5-1 15,-5 4 0-15,-5 2-3 0,-6 4 4 16,-5 5 0-16,-3 0 3 0,-2 5-1 16,-2 2-3-16,-2 1 3 0,5 1-6 15,1 2 0-15,4 2-6 0,4 0-7 16,6 3-8-16,3 1-12 0,5-1-10 15,6 2-25-15,2 1-12 0,4 0-141 16,1-1-177-16</inkml:trace>
  <inkml:trace contextRef="#ctx0" brushRef="#br0" timeOffset="17310.91">31273 3177 1078 0,'-1'3'246'0,"0"2"-26"16,1 7-163-16,0 6-42 0,1 8-9 15,1 10-6-15,0 8-2 0,1 6-4 16,1 2-3-16,1 12-3 0,-2 4-1 15,2 7-4-15,0 10 4 0,4 8 1 16,-1 0 0-16,-2 1 2 0,1-1 7 0,-2-3-3 16,1-7 6-16,-1-8 0 0,1-5 3 15,-2-9-3-15,-2-10 3 0,-1-8-3 16,-2-7 3-16,2-8 1 0,-2-11-4 0,2-6 3 16,-2-4-6-16,0-5-1 0,0-2 1 15,0-1 0-15,-1-2 0 0,1-8-4 16,-1-7 7-16,-2-9-3 0,0-9 3 15,2-10 3-15,-2-8 4 0,4-8-4 16,0-11 3-16,2-5 1 0,1-11 1 16,1-5-1-16,2-7-3 0,1-2 1 15,3 2-2-15,0-2-3 0,8 8 0 16,-2-1 0-16,-4 5-3 0,1 6 0 16,-2 10 1-16,-8 1-2 0,-3 13-3 15,6 14 4-15,2 5-2 0,0 9 2 16,2 11 3-16,1 4 0 0,0 7 3 0,-1 4 0 15,0 6-1-15,1 1 5 0,4 7-4 16,0 10 1-16,4 5-2 0,2 8 4 16,-4 5-6-16,3 4 2 0,-5-2 2 15,1 2-4-15,-5 2 0 0,-3 3 0 0,-3-3 4 16,-1 6-4-16,-4-2 0 0,0-5 0 16,-3-8 0-16,-5-3 0 0,-5-4 0 15,-6-4 0-15,-1-6 3 0,-2-1-3 16,-2-5 3-16,-2-9 0 0,0 0-6 15,-6-7 0-15,1-5 0 0,-3-5-10 16,3-3-3-16,3-2-8 0,1 2-13 16,2-3-13-16,5 0-17 0,2-2-13 15,1 0-2-15,3 2-142 0,2 0-171 16</inkml:trace>
  <inkml:trace contextRef="#ctx0" brushRef="#br0" timeOffset="17767.84">32470 2777 1035 0,'3'0'242'15,"-4"-4"-22"-15,-8-2-165 0,-7-3-35 16,-6 4-12-16,-4 1-5 0,-10 3-3 16,1 1 0-16,-3 2-3 0,-3 4 0 15,2 4 1-15,0 1-1 0,1 4-3 0,4 1 0 16,3 3 2-16,1-3 0 0,3 0 2 16,5-1-1-16,8 2 3 15,5-4-3-15,6 1 3 0,3-1 0 16,5 0 0-16,5-1-2 0,6 4-2 0,6-1 1 15,6 5 3-15,3-1-4 0,6 2 1 16,3 3 3-16,-3 0 0 0,2 0 0 16,-3-1 0-16,-5 3 3 0,-6-1-3 0,1 2 4 15,-8 3-1-15,-6 6 3 0,-2 1 0 16,-7-3 0-16,-3 2-2 0,-8-1 2 16,-7-3 0-16,-6-4-1 0,-8 2-2 15,-5-7-3-15,0-7 0 0,-5-7-3 16,0-9-8-16,-1 0-13 0,-5-9-15 15,-2-9-28-15,-4-6 122 0,-5-6-273 16,0-4-220-16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331F2-4AA5-4541-ACC6-051725980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D43007-DF61-451F-9907-014A14067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53DFC-082C-4065-86A4-7DFC6A88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DA639-8891-4D6B-9DD2-F039673F8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2DF48-82D1-4D62-BFBB-F9CA037E9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740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B49D5-5DE8-4B0A-8C1E-80E29AF77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5539B-DD5E-45D9-958E-4A6EB17D2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F5608-4579-4D65-AA95-2F6787987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A154A-FF0B-42CE-A808-B5505DE4B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B06D1-347E-4BB2-ACA8-71896C865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351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39CB38-2D16-470B-84F3-7B83CED38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69B162-8DD6-4A75-9A6D-A0C14951B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283D8-4F04-4F59-8527-DE3990E6F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9E06F-51A0-43F7-9957-7EAF06DA9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D2339-11AA-4C3A-A844-B420F0B9A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561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4893B-C64E-46A2-A565-25951766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416C1-6EC1-4E7B-85CC-2C04F3BD0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DCE41-CB6C-49EB-995F-59CD52006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8C50F-C15C-476A-A116-10EE63793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14ACF-018B-4464-B9D3-F452C7E3B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189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CDA19-E721-4EB5-B4FB-4418B50A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862CD-C11A-4787-8F3F-7A72636B9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451F1-0A52-4230-8BCA-3FE1AFBF1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68311-081E-4F16-AA63-C343E57F2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41831-739F-414D-9B69-86807A5C0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80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F7D55-AB0C-4B87-9C5E-6165BECC9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736E7-D05A-40CA-A129-AB68CC7616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CB53DC-88EB-45ED-9CDB-CE4271992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05E29-5BA0-4F7D-A602-EEF2A2281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71EE07-832C-428F-A487-DA0294AEF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C428C-FFC5-4883-B90D-468F13B75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61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4073C-B38E-48ED-8A67-0D90797A7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01BCB-D28B-4B00-A9CB-D2B69A034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2413D-CD92-4555-B09B-5D298A0B09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785608-507D-4E6F-A5A1-6ED972ECB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D5EF37-F383-4355-B13F-5B4306BDB7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8FDB01-C95F-49BF-B217-3873D54C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058EF1-F14B-4F44-B41E-7A845A01A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D8F783-DFA6-4625-BF71-A4CF5184C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81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FBF70-70FF-46F4-B9F1-CBE2D7B13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5CBAC1-1AEA-4A8B-B46C-54336CED5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EA3A6-17D3-4FB5-ACA6-5DB0CEA40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D5E311-30E5-4C9F-AA49-0C5922D9D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053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4405EF-F646-43EB-AC16-BE372585C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DDEB29-9469-4F54-8617-5F9F017F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FBFB3-22D3-47D9-9489-49889014D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265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C646C-2A9C-4D4B-9537-77C02609D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C8C69-68E4-43E8-94ED-A0E54CD33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22DB2C-8DA0-493D-B02B-728C1AE38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80F43E-DFDC-4613-AFDD-0299CB5B7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CA9DE-8B03-4BE6-BD5E-15E3D6E8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3EB89-4183-4EEF-9D55-17DB05C4C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9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AD87C-7F0E-4BE2-A0BA-26077B50F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A9D7C1-544D-4F27-9899-C3B5B73C15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F1F874-B74D-4CD4-AC34-E5F9473CF2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4B73B-E18F-4F76-9F55-A1A27EF84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B8E61E-69B6-4F7F-88A9-82CB24A6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77B41-100F-4C98-B8BA-FE0056C29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110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5B9BD7-94F1-49B1-868D-E567CF584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B6CAE-02D6-4F76-87F7-19A33A744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5D284-BE86-4E95-B4EB-9A574D8085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B19CE-D5BE-4A7D-9292-D2B509D4C9F5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762B3-A3CC-4E70-BA67-0654DCB1B0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87BF6-5156-49E4-A829-1EEE6D7D34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925B1-8EC7-410F-A26B-260187679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28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E1E7B6-75E8-47FA-9E73-505CEB637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es-ES">
                <a:solidFill>
                  <a:schemeClr val="bg1"/>
                </a:solidFill>
              </a:rPr>
              <a:t>How does the type of water used affect the volume of soap needed to form lather?</a:t>
            </a:r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 descr="Why is soap lather always white?">
            <a:extLst>
              <a:ext uri="{FF2B5EF4-FFF2-40B4-BE49-F238E27FC236}">
                <a16:creationId xmlns:a16="http://schemas.microsoft.com/office/drawing/2014/main" id="{F03D3732-750D-470D-80CB-BC3943441A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1800"/>
          <a:stretch/>
        </p:blipFill>
        <p:spPr bwMode="auto">
          <a:xfrm>
            <a:off x="841248" y="2516777"/>
            <a:ext cx="6236208" cy="3660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D377D-CC5F-486E-B091-F92DB2C3F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6848" y="2516777"/>
            <a:ext cx="3803904" cy="3660185"/>
          </a:xfrm>
        </p:spPr>
        <p:txBody>
          <a:bodyPr anchor="ctr">
            <a:normAutofit/>
          </a:bodyPr>
          <a:lstStyle/>
          <a:p>
            <a:r>
              <a:rPr lang="es-ES" sz="2200" dirty="0"/>
              <a:t>Use </a:t>
            </a:r>
            <a:r>
              <a:rPr lang="es-ES" sz="2200" dirty="0" err="1"/>
              <a:t>the</a:t>
            </a:r>
            <a:r>
              <a:rPr lang="es-ES" sz="2200" dirty="0"/>
              <a:t> </a:t>
            </a:r>
            <a:r>
              <a:rPr lang="es-ES" sz="2200" dirty="0" err="1"/>
              <a:t>title</a:t>
            </a:r>
            <a:r>
              <a:rPr lang="es-ES" sz="2200" dirty="0"/>
              <a:t> </a:t>
            </a:r>
            <a:r>
              <a:rPr lang="es-ES" sz="2200" dirty="0" err="1"/>
              <a:t>to</a:t>
            </a:r>
            <a:r>
              <a:rPr lang="es-ES" sz="2200" dirty="0"/>
              <a:t> </a:t>
            </a:r>
            <a:r>
              <a:rPr lang="es-ES" sz="2200" dirty="0" err="1"/>
              <a:t>identify</a:t>
            </a:r>
            <a:r>
              <a:rPr lang="es-ES" sz="2200" dirty="0"/>
              <a:t> </a:t>
            </a:r>
            <a:r>
              <a:rPr lang="es-ES" sz="2200" dirty="0" err="1"/>
              <a:t>the</a:t>
            </a:r>
            <a:r>
              <a:rPr lang="es-ES" sz="2200" dirty="0"/>
              <a:t> </a:t>
            </a:r>
            <a:r>
              <a:rPr lang="es-ES" sz="2200" dirty="0" err="1"/>
              <a:t>independent</a:t>
            </a:r>
            <a:r>
              <a:rPr lang="es-ES" sz="2200" dirty="0"/>
              <a:t> and </a:t>
            </a:r>
            <a:r>
              <a:rPr lang="es-ES" sz="2200" dirty="0" err="1"/>
              <a:t>dependent</a:t>
            </a:r>
            <a:r>
              <a:rPr lang="es-ES" sz="2200" dirty="0"/>
              <a:t> variable. </a:t>
            </a:r>
            <a:endParaRPr lang="en-GB" sz="22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5F3F383-4B3C-445F-8C1D-9A59A426EDEE}"/>
                  </a:ext>
                </a:extLst>
              </p14:cNvPr>
              <p14:cNvContentPartPr/>
              <p14:nvPr/>
            </p14:nvContentPartPr>
            <p14:xfrm>
              <a:off x="921600" y="448200"/>
              <a:ext cx="11208240" cy="64098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5F3F383-4B3C-445F-8C1D-9A59A426EDE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2240" y="438840"/>
                <a:ext cx="11226960" cy="6428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78424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646F7-BA36-4E54-833A-7E3F0F894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Types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water</a:t>
            </a:r>
            <a:endParaRPr lang="en-GB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FD9BD63-BD56-47B5-A54D-F150AA4CB9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901" y="1825625"/>
            <a:ext cx="6216197" cy="4351338"/>
          </a:xfr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6169757-DA53-49AE-B759-C0C3674CB21F}"/>
                  </a:ext>
                </a:extLst>
              </p14:cNvPr>
              <p14:cNvContentPartPr/>
              <p14:nvPr/>
            </p14:nvContentPartPr>
            <p14:xfrm>
              <a:off x="7638840" y="0"/>
              <a:ext cx="4051800" cy="20736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6169757-DA53-49AE-B759-C0C3674CB21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629480" y="-9360"/>
                <a:ext cx="4070520" cy="2092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86452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1D387-81E1-4B9D-AA8A-2DCEC5432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Hard</a:t>
            </a:r>
            <a:r>
              <a:rPr lang="es-ES" dirty="0"/>
              <a:t> </a:t>
            </a:r>
            <a:r>
              <a:rPr lang="es-ES" dirty="0" err="1"/>
              <a:t>water</a:t>
            </a:r>
            <a:r>
              <a:rPr lang="es-ES" dirty="0"/>
              <a:t> </a:t>
            </a:r>
            <a:endParaRPr lang="en-GB" dirty="0"/>
          </a:p>
        </p:txBody>
      </p:sp>
      <p:pic>
        <p:nvPicPr>
          <p:cNvPr id="5" name="Content Placeholder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3C672E13-E307-459E-94B6-6C898DA0DF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364" y="301466"/>
            <a:ext cx="4932552" cy="4351338"/>
          </a:xfrm>
        </p:spPr>
      </p:pic>
      <p:pic>
        <p:nvPicPr>
          <p:cNvPr id="2050" name="Picture 2" descr="Water hardness. Do you know what type of water you use or consume? — Steemit">
            <a:extLst>
              <a:ext uri="{FF2B5EF4-FFF2-40B4-BE49-F238E27FC236}">
                <a16:creationId xmlns:a16="http://schemas.microsoft.com/office/drawing/2014/main" id="{2C0E155F-88AB-4703-978C-9D08CD3D9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655" y="1624648"/>
            <a:ext cx="3788982" cy="2405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09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picture containing gear&#10;&#10;Description automatically generated">
            <a:extLst>
              <a:ext uri="{FF2B5EF4-FFF2-40B4-BE49-F238E27FC236}">
                <a16:creationId xmlns:a16="http://schemas.microsoft.com/office/drawing/2014/main" id="{A3F5EB4D-9BBF-484C-9CC8-A7009ADB6A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53" b="97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1474E7-4A65-493F-B48C-4EB3863EF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Importance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271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882" y="280374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69485F-0A30-46E8-BD6E-2E573F1C2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51" y="433545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>
                <a:solidFill>
                  <a:srgbClr val="FFFFFF"/>
                </a:solidFill>
              </a:rPr>
              <a:t>Conclusion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30078" y="1522292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E8489076-C3B4-4BE7-B63A-1606E7ACC0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67" y="2891160"/>
            <a:ext cx="5455917" cy="3068953"/>
          </a:xfrm>
          <a:prstGeom prst="rect">
            <a:avLst/>
          </a:prstGeom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627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Hard Water vs. Soft Water | Puronics">
            <a:extLst>
              <a:ext uri="{FF2B5EF4-FFF2-40B4-BE49-F238E27FC236}">
                <a16:creationId xmlns:a16="http://schemas.microsoft.com/office/drawing/2014/main" id="{66188A6F-B194-4922-AB91-AA107E4F7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45073" y="2986616"/>
            <a:ext cx="5455917" cy="28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8493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A2DA22A75A1E4C9ADC582ACF27B8D5" ma:contentTypeVersion="13" ma:contentTypeDescription="Create a new document." ma:contentTypeScope="" ma:versionID="4cf77cea253245dffc5a8b42ab3097cc">
  <xsd:schema xmlns:xsd="http://www.w3.org/2001/XMLSchema" xmlns:xs="http://www.w3.org/2001/XMLSchema" xmlns:p="http://schemas.microsoft.com/office/2006/metadata/properties" xmlns:ns2="24854d88-095b-4f9a-9d1a-1c7cc458da26" xmlns:ns3="73e0f4ec-cfea-449c-886d-26994f9211c4" targetNamespace="http://schemas.microsoft.com/office/2006/metadata/properties" ma:root="true" ma:fieldsID="59ad72186d754cf66f26b394c92bbc5b" ns2:_="" ns3:_="">
    <xsd:import namespace="24854d88-095b-4f9a-9d1a-1c7cc458da26"/>
    <xsd:import namespace="73e0f4ec-cfea-449c-886d-26994f9211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854d88-095b-4f9a-9d1a-1c7cc458da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e0f4ec-cfea-449c-886d-26994f9211c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1250F6-FCAF-44ED-A44A-46C19B3C28DB}"/>
</file>

<file path=customXml/itemProps2.xml><?xml version="1.0" encoding="utf-8"?>
<ds:datastoreItem xmlns:ds="http://schemas.openxmlformats.org/officeDocument/2006/customXml" ds:itemID="{38ECCCB1-5D57-47D1-8E34-C064438E9809}"/>
</file>

<file path=customXml/itemProps3.xml><?xml version="1.0" encoding="utf-8"?>
<ds:datastoreItem xmlns:ds="http://schemas.openxmlformats.org/officeDocument/2006/customXml" ds:itemID="{1BC07416-1461-4A1E-BC78-F4B01FA94179}"/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35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How does the type of water used affect the volume of soap needed to form lather?</vt:lpstr>
      <vt:lpstr>Types of water</vt:lpstr>
      <vt:lpstr>Hard water </vt:lpstr>
      <vt:lpstr>Importance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the type of water used affect the volume of soap needed to form lather?</dc:title>
  <dc:creator>Zahara Delgado Scott</dc:creator>
  <cp:lastModifiedBy>Zahara Delgado Scott</cp:lastModifiedBy>
  <cp:revision>1</cp:revision>
  <dcterms:created xsi:type="dcterms:W3CDTF">2021-05-28T11:35:01Z</dcterms:created>
  <dcterms:modified xsi:type="dcterms:W3CDTF">2021-05-28T14:04:46Z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0x010100BAA2DA22A75A1E4C9ADC582ACF27B8D5</vt:lpwstr>
  </property>
</Properties>
</file>