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ebp" ContentType="image/webp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46" r:id="rId2"/>
    <p:sldId id="291" r:id="rId3"/>
    <p:sldId id="339" r:id="rId4"/>
    <p:sldId id="336" r:id="rId5"/>
    <p:sldId id="340" r:id="rId6"/>
    <p:sldId id="322" r:id="rId7"/>
    <p:sldId id="323" r:id="rId8"/>
    <p:sldId id="320" r:id="rId9"/>
    <p:sldId id="342" r:id="rId10"/>
    <p:sldId id="347" r:id="rId11"/>
    <p:sldId id="325" r:id="rId12"/>
    <p:sldId id="333" r:id="rId13"/>
    <p:sldId id="298" r:id="rId14"/>
    <p:sldId id="296" r:id="rId15"/>
    <p:sldId id="297" r:id="rId16"/>
    <p:sldId id="300" r:id="rId17"/>
    <p:sldId id="328" r:id="rId18"/>
    <p:sldId id="311" r:id="rId19"/>
    <p:sldId id="344" r:id="rId20"/>
    <p:sldId id="281" r:id="rId21"/>
    <p:sldId id="292" r:id="rId22"/>
    <p:sldId id="279" r:id="rId23"/>
    <p:sldId id="277" r:id="rId24"/>
    <p:sldId id="278" r:id="rId25"/>
    <p:sldId id="330" r:id="rId26"/>
    <p:sldId id="331" r:id="rId27"/>
    <p:sldId id="350" r:id="rId28"/>
    <p:sldId id="289" r:id="rId29"/>
    <p:sldId id="282" r:id="rId30"/>
    <p:sldId id="348" r:id="rId31"/>
    <p:sldId id="351" r:id="rId32"/>
    <p:sldId id="353" r:id="rId33"/>
    <p:sldId id="354" r:id="rId34"/>
    <p:sldId id="357" r:id="rId35"/>
    <p:sldId id="355" r:id="rId36"/>
    <p:sldId id="356" r:id="rId37"/>
    <p:sldId id="358" r:id="rId38"/>
    <p:sldId id="35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9E694-3BC0-4D3B-8B90-E36FDB580B25}" v="14" dt="2021-05-28T11:33:45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5T09:16:38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28504 4954 790 0,'1'1'221'0,"1"1"-5"0,-1-1-134 16,-1-1-20-16,-1 1-17 0,-4-1-11 16,-4 0-10-16,-11 1-7 0,2 1-1 15,-5 0 3-15,-3 2-3 0,-1 0-2 16,5-1 2-16,-6 2-8 0,-4-1 3 15,-1 3-6-15,2-1 0 0,-4 4-1 16,5 0-1-16,-3 3 0 0,1-2 0 0,-1 1-1 16,3-2-2-16,-1 0 4 0,5-2-4 15,4 2 0-15,4 0 0 0,6 1 0 16,-2-1 0-16,4-1 0 0,1-2 2 16,2 1-2-16,-2-3 0 0,3-1 0 15,0-1 0-15,1-1 0 0,0 0 0 16,1 2 0-16,-2-3 3 0,1 0-3 15,-1 0-5-15,0 0-1 0,0-1-12 16,3-2-9-16,0 1-14 0,0-1-13 0,1-1-25 16,1 0-19-16,1-2 20 0,1 1-155 15,1-1-166-15</inkml:trace>
  <inkml:trace contextRef="#ctx0" brushRef="#br0" timeOffset="1041.23">28446 5001 555 0,'0'-3'196'0,"-2"1"-12"15,2 0-99-15,-2 0-9 0,0 1-7 16,3-1-7-16,-3 2-4 0,3 0-6 0,1-1-8 15,-2 1-5-15,4 1-9 0,1 2-2 16,2-1-9-16,-2 2-3 0,3 3-3 16,0 2-1-16,-6 3-3 0,3 4 4 15,2 3-4-15,-2 5-3 0,4 3 2 16,-2 7 0-16,-1 1-1 0,0 6 0 16,-2-2 4-16,0 1-5 0,-4-3 9 15,4-1-5-15,1 1 1 0,0 8 4 16,-1-2-4-16,0 1-1 0,-4 8 1 15,3-1-6-15,-1-1 4 0,-1 1-2 0,-1 1 0 16,0-5-1-16,2-5-1 0,2 2 3 16,-1-4 2-16,-1-9-4 0,0-2 5 15,-1-10-2-15,-1-6 1 0,1-6-3 16,-1-1-1-16,1-3-1 0,-1 1 0 16,-1-2 2-16,2 0-5 0,-2 0 1 15,1-1-2-15,0-1-1 0,0-1 3 16,1 1-1-16,0 0 1 0,-1 2-3 15,1-2 0-15,-1 0 2 0,2-1-1 0,-2 2-1 16,0-2 0-16,0 0 0 0,-2 1 0 16,2-1 0-16,3 2 0 0,-4 1 0 15,1-3 0-15,-2 1 0 0,5 0 0 16,-3 0 0-16,-3 0 0 0,2-1 0 16,1 0-1-16,-1 1 1 0,2 1-2 15,-1-2 2-15,0 1 0 0,1 0-3 16,-1 0 3-16,0 0-2 0,0 0 2 0,-2-1 0 15,2 1-3-15,-1-2 3 0,1 4 0 16,0-4 0-16,1 2-1 0,-1 0 1 16,0 0 0-16,0 0 0 0,0 0 0 15,-1 0 0-15,1 0 0 0,-1 0 0 16,1 2 0-16,0-4 0 0,1 2 0 16,-1 2 0-16,0-2 0 0,-1 0 0 0,1 0 0 15,-2 0 0-15,0 1 0 16,-4 1-3-16,0-1 3 0,-6 1 0 0,-5 3 0 15,-5 0 0-15,-2 0 0 0,-3 2 3 16,-4 4-3-16,-2-3 0 0,0 2 0 16,-3-2 0-16,-1 2 1 0,-1-3-1 15,1 0 0-15,-1 0 3 0,-2-2-3 16,-1 1 0-16,1 2 0 0,-1-1 0 16,3 1 0-16,4 1 2 0,3-1-2 0,5-2 0 15,3-1 3-15,3 1-3 0,3-3 0 16,2-2 0-16,2 1 0 0,1-2 0 15,1 0 0-15,4-1 0 0,1 1 2 16,2-1-4-16,2 0-1 0,0 0-3 16,1-1-8-16,-2 1-7 0,1-3-11 15,2-2-10-15,1-1-24 0,-1-3-17 16,1-4-18-16,2 1-17 0,-1-2 140 16,0-4-266-16,1 1-179 0</inkml:trace>
  <inkml:trace contextRef="#ctx0" brushRef="#br0" timeOffset="1711.16">27788 5171 463 0,'3'-4'179'16,"-2"-5"-6"-16,0 1-65 0,0 0-50 0,0 0-4 15,-2 0-11-15,1 5-6 16,-1 1-1-16,1-1 0 0,-2 1-8 16,1 0 1-16,-2 1-7 0,0 1 1 0,0 0-3 15,0 0 2-15,0 0-4 0,-1 2 4 16,1 2-1-16,1 0-4 0,1 3 1 15,-1 5 5-15,-2 3-3 0,1 0-2 16,-1 1 1-16,0 2 2 0,1 0-2 16,0-1 0-16,1 5 6 0,2 2-5 0,0 0-3 15,-3 1 2-15,2 1-2 0,1-2 0 16,-2 3-4-16,1 3-2 0,-1 4-3 16,2 0 3-16,-1 4-4 0,1 4-5 15,1-1 4-15,0 5-3 0,3 6-1 16,1-5 3-16,0 0-2 0,2-3 2 15,-2-4 0-15,0 1-1 0,-3-6 4 16,0-5-1-16,-1-3 0 0,1-4 3 16,-1-7-3-16,1-1-1 0,0-2 2 15,-1-2 1-15,0-5-4 0,-1-3-1 0,1-1-2 16,0 0 1-16,-1 0-1 16,0-2-1-16,0 0-1 0,0 0-6 0,0-4-5 15,0 0-12-15,0-2-16 0,-1-1-30 16,1-4-37-16,-1-1-28 0,1 0-71 15,-1 0-66-15,-2-5-171 0</inkml:trace>
  <inkml:trace contextRef="#ctx0" brushRef="#br0" timeOffset="6582.13">28038 5863 406 0,'4'-2'133'15,"1"-2"19"-15,-1 1-105 0,1 0-9 16,-2-1 1-16,2-1-2 0,-1 1-1 16,-5 0 5-16,5-1 2 0,0-1 0 15,-1 0-4-15,0 1-1 0,0 0-1 16,-1 1-10-16,-2 2 4 0,0 0-15 16,1 2-4-16,-2-2-4 0,1 2-4 15,0 0 1-15,0 2-1 0,1-1-4 0,-1 1 4 16,0 0-4-16,1 2 0 0,-1 2 4 15,1 0-4-15,1 1 0 0,-1-2 0 16,1 1 4-16,2-2 0 0,0 1 0 16,-2-3 10-16,1 0-2 0,2-1-2 15,-3 0 7-15,2 0 1 0,0-1 0 16,-1 1 5-16,-1-1-3 0,1 0-3 16,1-1 5-16,-1 0-3 0,0-2-1 15,-1 0-1-15,1-2-4 0,-2 1 0 0,0 1-4 16,-1-2 1-16,0 2-5 0,0 0-1 15,0 1-4-15,-2-2 3 0,-1 2-3 16,1 0 0-16,0 0 0 0,0-1 0 16,0 1 0-16,0 1 0 0,-1 2 0 15,1-2 0-15,1 2-3 0,0 0 3 16,1 2 3-16,0-2-3 0,0 1 0 16,1 0 4-16,-2-2-4 0,1 1 0 0,1 1 2 15,1 1-2-15,-1-2 3 0,0 0-3 16,2 0 3-16,-2 0-1 0,1-1 2 15,1-1 0-15,0 1 2 0,0 0 3 16,1-1-4-16,-1-1 6 0,0-3-1 16,-1 3-3-16,0-2-1 0,-2-2 0 15,0 2-4-15,0-1 1 0,-1 1 3 16,1 0-6-16,-1-1 3 0,1 2-3 0,-1 0 0 16,0-2 0-16,-1 1-3 0,1 4 3 15,-2-3 0-15,0-1 0 0,-3-1 0 16,0 3 0-16,-1-1 0 0,1 1 0 15,-1-1 0-15,0 1 0 0,1 4 0 16,0-1 0-16,0-1-3 0,0 1 3 16,3 1 0-16,1 2-3 0,-3-1 3 0,3-1 0 15,-1 3 0-15,1-2-3 0,1 1 3 16,-1-1 0-16,2 3 0 0,1-2-2 16,-1 2 2-16,2-1 0 0,0 2 0 15,1-2 0-15,-1 1 0 0,3-1 0 16,-1-1 2-16,-4-3-2 0,6 2 0 15,-1-1 0-15,1-1 0 0,0 1 0 16,1-1 3-16,-2-1-3 0,0 0 0 16,-1-1 0-16,-1 1 0 0,0 0 0 15,-1-1 0-15,1-1-3 0,-2 0 3 16,0 0 0-16,0-3-2 0,1 1 2 0,0-2 0 16,-1 1 0-16,0-2 0 0,-1 1 0 15,-1 0 0-15,1 1 0 0,-4 2-4 16,2 0 4-16,-3 1 0 0,-1 0-2 15,0 0-1-15,-1 0 3 0,-1 2 0 16,1 0 0-16,0 1 0 0,0 0 0 16,1 1-3-16,1 2 3 0,1 1 0 0,2 1 0 15,-1 1-3-15,2 0 3 0,0-1 0 16,1-2 0-16,0 0 0 0,2-1 0 16,-1 0 3-16,2-2-3 0,3 1-7 15,0-2-17-15,1-2-18 0,-1-1-47 16,1-5 35-16,-3-1-182 0,-3-5-203 15</inkml:trace>
  <inkml:trace contextRef="#ctx0" brushRef="#br0" timeOffset="8297.6">28312 5309 497 0,'5'-1'179'0,"-5"-2"-3"0,2 1-99 16,0-1-7-16,0 0-15 0,-1 1 6 16,-1 1-11-16,1-2-4 0,-1-1-5 15,0 2-8-15,0-1-5 0,0 3-10 16,0-2-4-16,-1 2-6 0,1 1-5 16,-2 0-3-16,0 2 4 0,-3 1-4 15,0 1 0-15,-2 2 0 0,-1 2 0 16,-2 0 0-16,2 0 5 0,2-1-5 0,0 1 3 15,3-2 0-15,1-1 0 0,1 2 1 16,-1-2-4-16,1-1 3 0,1-2-3 16,0 1 7-16,-1-2 0 0,2-1 3 15,-1-1 5-15,1 0 1 0,1-1 2 16,0-1 2-16,0-3 0 0,1 0-4 0,0-3 0 16,-1-1-7-16,0-2 3 0,-1 0-3 15,-1 0-2-15,-2 1 2 0,1 0-6 16,-1-2-1-16,0 3 1 0,0 1-3 15,0 2 3-15,0-2-3 0,-3 7 0 16,1 1 0-16,-2-1 0 0,1 1-3 16,-2 3 3-16,3 1 0 0,0 2 0 15,-2-1 0-15,1 2 0 0,0-6 0 16,0 5 0-16,3 1 0 0,0 1 0 16,0 0 0-16,2-2-3 0,2 2 3 15,1-3 0-15,0 0 3 0,0-3-3 0,2 0 0 16,2 0 0-16,0-1 3 0,0-1-3 15,1 0 4-15,0-1-4 0,-3-1 0 16,1 0 4-16,-3-2-4 0,0 1 0 16,-3 0 0-16,3-3 0 0,-2 2 0 15,-2 0 0-15,0-2-4 0,-2 2-11 16,0 3-15-16,3 2-27 0,-4-1-26 0,-1 1-3 16,-2 7-152-16,-4 0-192 0</inkml:trace>
  <inkml:trace contextRef="#ctx0" brushRef="#br0" timeOffset="10989.38">18657 3984 868 0,'-19'-51'228'15,"3"-9"-8"-15,2-4-116 0,0 0-67 16,3-4-13-16,2-10 5 0,8-4-4 16,1-8 0-16,8-4-2 0,4-7-1 15,2 1-7-15,11 3-4 0,1-3-3 0,0 2 0 16,6-7-2-16,3 4-1 0,2-5 5 15,7 2-5-15,10-1 0 0,-5 0 4 16,7-1-4-16,6 0-3 0,-2-1 4 16,-2-4-4-16,12 8 1 0,8-7-3 15,-2 5 0-15,3-4 0 0,6 4 3 16,-2-6-3-16,0 7 0 0,11-10 0 16,0 17 2-16,5 0-2 0,7 7 0 15,7 1 3-15,-5 11-3 0,7-14 0 0,1 10 0 16,5-13 0-16,-5 20 3 0,-5 16-3 15,12 18 0-15,1 16 0 0,-4 25 0 16</inkml:trace>
  <inkml:trace contextRef="#ctx0" brushRef="#br0" timeOffset="11625.39">26142 0 1719 0,'69'0'0'0,"-8"35"0"0,-4 7 0 0,0 1 0 16,57 30 0-16,-2 10 0 0,-8 0 0 16,-1-5 0-16,-4-10 0 15,-3-1 0-15,-3 7 5 0,0-4-5 0,-6-2 2 16,0 7 1-16,0 4-1 0,-3-2 0 15,0-5 1-15,-1 9-3 0,-3 4 3 16,-3 1 0-16,3 2-1 0,-7 1 3 16,-2-5 0-16,-6-2 0 0,-6 2 2 15,-5-2-2-15,-7-2 3 0,-6 2-2 16,0-5 2-16,-5-4 0 0,-5 2-4 16,3-3 0-16,-3-2-2 0,-2 0 3 0,-2-4-2 15,-3-2-3-15,-5-3 0 0,-3 0 0 16,0-3 2-16,-4-3-4 0,-3-3 2 15,0-2 0-15,0-7 0 0,-4-2 0 16,-1-3 0-16,-1-4 0 0,-2-3 0 16,-1-3 0-16,-1-2 0 0,-1-1 0 15,0 0 0-15,-2 0 0 0,1-1-3 16,1-2 3-16,-1-3-2 0,-4-4 2 0,0 0-3 16,2 1 1-16,0-3 0 0,-1 1 0 15,2 2 2-15,0-4-2 0,1 0 0 16,-1 2 2-16,-1 0-3 0,3-3 3 15,0 0 0-15,0-3-2 0,1 2 2 16,-2 2 0-16,0 1-3 0,1 1 3 16,-2 2 0-16,-1-1 0 0,-1 0 0 15,-2 2 0-15,-2 0 0 0,-2 1 0 0,0 1 0 16,0 0 0-16,-1 1 0 0,2 1 0 16,-2 4 0-16,0 0 0 0,0 3 0 15,0-3 0-15,3 0 0 0,1-3 0 16,-1-2 0-16,3-5 0 0,1 1 0 15,-1-2 0-15,3-2 0 0,2-1 0 16,1-3 0-16,-1-1 3 0,2-2-3 16,-1 0 0-16,1-2 2 0,1 0-2 0,-1 0 0 15,2-2 3-15,-4 0-1 0,4-1 0 16,-1 1-2-16,-1 0 2 0,0-1 0 16,1-1-4-16,0 1 0 0,2 0-2 15,0-1-7-15,2 0-5 0,2 1-1 16,0 0-11-16,-2 0-4 0,0 0-3 15,0 0-7-15,-2 1-3 0,0-1-7 0,-1-1-11 16,1-3-16-16,-3 0-13 16,4-4-6-16,-4 0-131 0,2-3-178 15</inkml:trace>
  <inkml:trace contextRef="#ctx0" brushRef="#br0" timeOffset="11963.34">28727 3582 626 0,'0'-1'209'0,"-1"-1"-4"15,1 1-111-15,1 1-17 0,-1 0-18 16,0 1-13-16,0 2-13 0,-2 6-4 16,-1 2-15-16,-4 5-1 0,-2 3 2 15,-3 9-8-15,-2 2 5 0,-2 6-1 16,-1 4-7-16,-1 1 2 0,-2 0 1 15,-3-6-4-15,-1-1-3 0,-7-5 4 0,-1-2-4 16,3-6 4-16,-1-4-4 16,5-6 0-16,-1-6 3 0,2-5-3 15,0-1 7-15,-3-6-4 0,-3-8 3 0,0-1 0 16,0-5-2-16,-1-2 2 0,1-2 1 16,3 5-4-16,-3-9 2 0,-1-1 2 15,-2-6-7-15,4 0 0 0,1-5-19 16,8 9-9-16,5 3-40 0,5 5 22 15,2 3-181-15,1 6-197 0</inkml:trace>
  <inkml:trace contextRef="#ctx0" brushRef="#br0" timeOffset="12723.15">27977 4383 481 0,'0'-3'217'0,"-4"-3"-9"0,2 2-13 0,0-1-105 16,2 0-25-16,-2 0-5 0,1 3-23 15,-2 2-12-15,-3 0-11 0,2 1-4 16,4 5-10-16,-5-2 3 0,-4 3-3 16,2-1 0-16,3 0 4 0,-1 4-4 15,3 0 0-15,2-1 0 0,1 1 3 16,2 2-3-16,2-1 0 0,2 0 4 16,-2-2-4-16,2-1 0 0,3-1 4 0,-4-3-4 15,4-4 3-15,2 0 1 16,1 0-2-16,-3-5 5 0,3-2-1 0,-1-2 6 15,-1-3-2-15,-1-1 4 16,0 3-1-16,-5-2-1 0,-3-1 1 16,-4-1 2-16,2 1-2 0,-3 0-1 0,-8 2 1 15,2 2-5-15,-2 3 2 0,-2 4-4 16,0-3-3-16,0 4-1 0,-2 1-2 16,-2 2 3-16,2 1-3 0,2 2-3 15,2-1-4-15,1 2-9 0,3 2-9 16,7 0-12-16,-3 2-19 0,3 3-20 0,7 2-23 15,1-1-96-15,3 0-40 0,-2 1-164 16</inkml:trace>
  <inkml:trace contextRef="#ctx0" brushRef="#br0" timeOffset="13246.05">28371 4358 654 0,'-1'-3'198'0,"1"0"-10"0,0 2-123 15,0 1-23-15,-2 0-7 0,-2 1-14 16,-3 0-5-16,-1 1-8 0,-1 4 9 16,-3-1-9-16,-1 4 6 0,0-1-3 15,0 1 1-15,3-1-4 0,2 0 4 16,1 0-2-16,4-3-2 0,3 3 2 0,0-3-2 16,0 1 3-16,2-1-2 0,2 1 0 15,3-3-2-15,2 0 0 0,0-2 0 16,2-1 0-16,0-2 0 0,-1-2-4 15,1-4 5-15,-3-1-1 0,0 0-1 16,-1 0 3-16,1 0 3 0,0 4-2 16,-1-9 4-16,0-1-4 0,-1 2-1 15,-5 2 4-15,-1 0-7 0,0 2 4 16,-2 4-8-16,-1 2 5 0,-4 0-7 16,0 3 3-16,-4 3-3 0,0 2 0 0,-1 2 0 15,-4 0 0-15,3 6-3 0,0-1-4 16,2 0-1-16,2 3-2 0,5 0-9 15,3-5-8-15,1 2-14 0,1 1-4 16,2 1-24-16,5-2-13 0,0 4-3 16,-1-1-128-16,2-1-177 0</inkml:trace>
  <inkml:trace contextRef="#ctx0" brushRef="#br0" timeOffset="13916.15">28001 3931 648 0,'12'-6'209'0,"-3"3"3"16,-3 1-121-16,-2 0-7 0,-1-1-9 15,-2 2-20-15,-2-1-13 0,-1 2-12 16,0 0-6-16,-3 0-6 0,0 2-9 16,-6 3 1-16,0 0-7 0,-3 3 3 15,0 2-6-15,-2 2 4 0,2 3-1 16,2 0-3-16,-1 3 3 0,2 0-3 0,3 0 2 16,3 1-2-16,1-2 0 0,4 1 0 15,0-4 0-15,2-2 0 0,-1-3 3 16,2-4-3-16,0-1 4 0,1-1-4 15,0-2 3-15,1-1 3 0,3-1 2 0,-3-2 3 16,5-3 1-16,-2-3 0 0,1-5 2 16,-3-2-1-16,1-3-5 0,-4-1 1 15,-3 0-3-15,0 1-2 0,-1-1-4 16,-2 5 3-16,0 3 0 0,-5 2-3 16,2 7 0-16,5 3-3 0,-6 0 3 15,-1 1 0-15,-1-1-3 0,2 2 3 16,-1 3-4-16,0 2 1 0,2 1-6 15,0 1 4-15,2 2-4 0,3-1-1 16,1 0-4-16,1-1-1 0,-2-3-10 16,5 3-2-16,2-1-8 0,0-3-8 15,3 0-4-15,2-4-17 0,-2-5-7 16,-2 4 2-16,2-9-11 0,-1-3 23 0,-5-5-140 16,2-5-163-16</inkml:trace>
  <inkml:trace contextRef="#ctx0" brushRef="#br0" timeOffset="14431.88">27637 4045 771 0,'3'0'234'16,"-1"-5"-16"-16,-2 3-122 0,-1 1-27 15,0 1-21-15,-1 0-17 0,-3 3-17 16,0-3-7-16,-3 3-4 0,-1 2 0 0,-2 1-3 15,3 2 0-15,-2 1 0 0,1 2 3 16,1 1-3-16,5-1 0 0,1 1 0 16,2-1 3-16,1 0-3 0,1 0 3 15,4-2-3-15,-2 0 4 0,1-3-4 16,1-4 3-16,1-2 3 0,0-1 4 16,3-4-1-16,-1-1 3 0,-1-5 1 15,0-1 2-15,0 1 1 0,-4-2-6 16,1 0 0-16,-3-2-1 0,-2 2-4 15,0 0 1-15,-1 1-3 0,-1 3 0 16,-2 3-1-16,0 4-2 0,-1 0 0 16,-2 2-2-16,-2 2 2 0,-3 2-3 0,0 4-6 15,0-2 4-15,-3 6-10 0,2 2-3 16,3-3-9-16,-1 1-10 0,-1 3-5 16,2-4-16-16,2-3-12 0,1 3-13 15,1 1-9-15,3-2-135 0,2 0-161 16</inkml:trace>
  <inkml:trace contextRef="#ctx0" brushRef="#br0" timeOffset="15138.21">27637 4498 683 0,'-1'1'223'0,"2"-2"0"16,0 0-112-16,0-3-27 0,-1 2-13 15,1 2-27-15,-2-2-9 0,0 0-12 0,1 2-4 16,-1-2-7-16,0 2-5 0,-3 0 0 15,-1 2-5-15,-4-1 1 0,0 1-3 16,-5-2 3-16,1 2-1 0,1 2-2 16,7 0 4-16,-3 1-4 0,-1 3 0 15,3 0 0-15,3-1-4 0,5 1 2 16,2 1-1-16,-4-1-2 0,8 3 1 16,2-3 1-16,0 1-4 0,1-4 7 15,3-1-2-15,-2-3 2 0,0-1 0 0,3 0 0 16,-6-1 0-16,-1-4 0 15,3-1 2-15,-2-3 1 0,1-3 4 16,0 1 2-16,-2-3 0 0,-2-1 7 16,-1-1-1-16,-4 0 3 0,-1-2-7 0,-1 5 4 15,-1 2-5-15,0 2 2 0,-1 3-7 16,0 0 1-16,0 2 0 0,2 1-6 16,-3 1 3-16,-1 0-3 0,0 2 0 15,-2 0-3-15,0 2 3 0,1 0 0 0,-2 1 0 16,2 1-2-16,0 2-2 15,2 1 2-15,0 3-4 0,3 1 0 0,1 2-3 16,0 3 5-16,3-2-2 0,1 1-5 16,2 2 5-16,0-3 0 0,-1-1-1 15,0-3 2-15,1-2 0 0,0-6 5 16,1-1-4-16,1-1 4 0,0 0 0 16,0-2 4-16,-3-4-2 0,0-1 1 15,-2-4 2-15,-3-2-1 0,0 0-1 16,-3 1 3-16,-1 3-4 0,0 1 2 0,-5 1-4 15,2 2 0-15,-1 4-6 16,-2 1-3-16,-1 0-9 0,-1 3-17 0,-1 3-4 16,-4 3-24-16,0 1-22 0,-1 2-24 15,3 1-122-15,-1 2-186 0</inkml:trace>
  <inkml:trace contextRef="#ctx0" brushRef="#br0" timeOffset="28294.28">28139 3270 522 0,'2'28'182'15,"-3"2"-18"-15,6 1-97 0,-1 2-26 16,2-5 3-16,-1 4-5 0,-1-2-11 16,2 2 5-16,-3-1-6 0,2 0 8 15,-1-3-6-15,-1 3-4 0,2 5-1 16,-2-3 1-16,1-3-5 0,1 1-1 16,1 0-6-16,0-9-1 0,0 3-5 15,2 5 2-15,1-2 0 0,-2-4-5 16,3 6-1-16,0-5 0 0,-1 1 1 15,0 2 0-15,0-1-1 0,-2-2 1 0,0 4-4 16,-2 0 3-16,0 3 0 0,0 1-3 16,0 1 4-16,0 0-1 0,0-5-3 15,0-4 0-15,0-2 4 0,-1-3-4 16,3-3 0-16,0-2 0 0,-2-2 0 16,2-1 4-16,-2-2-4 0,-1 1 0 0,1 0 0 15,-3 0 0-15,1 0 0 0,-1-1 0 16,2-2 0-16,-2 0 0 0,1 1 0 15,1-2 3-15,-2-1 1 0,0 2-2 16,-1-3 5-16,0-1-1 0,0 0 2 16,1 0-1-16,-1-2 3 0,1 0-3 15,-4 0 0-15,2-2-3 0,-1 1-1 16,0 0 0-16,0-1 0 0,0 2-3 0,-1-1 3 16,1 1-3-16,-2 0 0 0,-2 2 3 15,1-2-3-15,-3 0 3 0,1 1 1 16,-2 1-4-16,-1 0 3 0,-2 0 0 15,0 3 0-15,0-2 1 0,-2 1 2 16,-5-2-4-16,2 3 5 0,0-2-4 16,-4 3 1-16,0 0-2 0,4 3 4 15,-3-2-4-15,0 6 2 0,0-3 3 16,-1-4-1-16,-2 3-3 0,1 1 2 16,-1-2 1-16,-3 2 2 0,0 0-3 0,6-1 0 15,-5-1-1-15,2-2-1 0,1-3 0 16,0 1-3-16,0-2 3 15,3-1-1-15,-1 1-2 0,2-1 4 0,-3 0-4 16,1 0 0-16,1-1 2 0,-1 0-2 16,0 0 3-16,1-2-3 0,-2 2 6 15,1 0-3-15,2 0 0 0,-1-1-3 16,3 0 2-16,-1-2 0 0,1 2-2 16,-2 0 3-16,1-1 0 0,-3 0-3 15,2 0 3-15,-1 0-3 0,3 1 0 0,-3-1 3 16,4-1-3-16,-2 0 0 0,4 0 0 15,-1-2 0-15,2 1 3 0,3 1-3 16,-1 0 0-16,-1-3 0 0,1-1 0 16,2 1 2-16,-1 0-2 0,0-2 0 15,5 2 0-15,-1 0 4 0,0-2-4 16,0 0 2-16,-1 2 2 0,2 0-4 0,1-2 2 16,-1 1-2-16,2-2 3 0,1 1 0 15,0-2-1-15,-1-2 4 0,2-1-3 16,0-3-1-16,0-1 3 0,-1-4-2 15,1-3 0-15,0 1-1 0,0 1 1 16,0-3 0-16,-2 3-3 0,1-2 0 16,0 0 2-16,0-3-2 0,0 1 0 15,0 0 0-15,1 1 0 0,0-2 0 16,1 0 0-16,0-3 3 0,-4-1-3 16,4-4 3-16,-1-4 0 0,-1 1 2 0,0 0-3 15,-1 2 3-15,-2 5-3 16,2 2 4-16,-2 2-1 0,0 0 0 0,1 0-2 15,-2 2 2-15,2 2 2 0,-2 1-5 16,-1 3 3-16,0-2 0 0,0 2 0 16,0-2 2-16,1-1 1 0,-1 2-3 15,2 1 1-15,0-1-2 0,2-2 1 16,-1 2 0-16,2 0-1 0,-2-1-1 0,1 2 2 16,0 1-4-16,0 1 2 0,-1 2-1 15,1 2 1-15,0 1 0 0,-1 1-1 16,1 4 3-16,-1 0-5 0,1 2 2 15,1 2 1-15,-1-1-1 0,0 1 0 16,1 1 0-16,0 0 1 0,0-1-1 16,1 1-1-16,-2 0 4 0,2-1-5 0,-1-1 2 15,-1 2 0-15,1-1 0 0,0-1-2 16,1 2 2-16,-2-2-2 16,0-2 2-16,3 0 1 0,-1 1-1 15,0 0 0-15,-1-3 0 0,0 4 0 0,1-2 0 16,0-1 3-16,0 2-2 0,1-1-3 15,1-1 2-15,0-2-1 0,-1 0-1 16,1 2 3-16,0-2-3 0,0 1 3 16,0 3-1-16,1-3 0 0,0-1-1 15,0 1 3-15,0-2 1 0,1 0-3 16,0 4 2-16,-1-1-2 0,-1 1 4 16,2 2-1-16,-4 1-3 0,3-3 1 0,2 2 0 15,-2 0 0-15,0 0-1 0,2 0 0 16,-1 0 0-16,1-1 0 0,1 1-2 15,2-1 0-15,0 1 2 0,-1-2-2 0,1 1 0 16,0 0 0-16,-1 1 0 16,1-2 0-16,3 1 0 0,-1 1 1 0,2-1-1 15,3-1 0-15,3 2 0 16,-1-1 0-16,1-2 0 0,2 1 0 16,-1 2 2-16,-2-3-2 0,1 0 0 0,-4 0 0 15,-1-3 0-15,2-2 0 0,-1 1 0 16,1-2 0-16,4-2 0 0,-2 6 0 15,0-2 0-15,-2-3 0 0,-1 2 0 16,0 0 0-16,-1 0 0 0,-3 1 0 0,4 4 0 16,-1-4 0-16,-1 3 0 0,1-1 0 15,-2-2 2-15,1 3-4 0,-2 1 2 16,0 2 0-16,1 0 0 16,2 1 0-16,1-2 0 0,-1 1 0 0,0 1 0 15,-2 2 0-15,4-3 0 0,-4 0 0 16,-1 1-2-16,-1 1 2 0,-2 1-1 15,-6 0-1-15,-2-2 0 0,4 2-5 16,-2 0-1-16,0 2-7 0,-1-2-5 16,-1-2-10-16,0 1-10 0,0 1-16 15,-1 0-13-15,0 0-13 0,-4 0-27 16,-1 0-7-16,-3 0-14 0,-3-4 26 0,0 2 27 16,1-1-156-16,1 1-146 15</inkml:trace>
  <inkml:trace contextRef="#ctx0" brushRef="#br0" timeOffset="29502.57">27982 5535 531 0,'4'0'207'0,"0"1"-10"16,-3 0-63-16,-1-1-74 0,-4 2-2 0,-1 1-13 15,-6 4-11-15,-5 3-8 0,-3 7 1 16,-6 11-1-16,-4 4 0 0,-3 13-5 15,-5 8-4-15,-6 5-3 16,-4 1 2-16,-14 7-1 0,-11 1 1 0,-7 4-5 16,-6 3-1-16,-3-2-1 15,-3-4-2-15,0 6-1 0,-2 1 1 0,2 6 1 16,-1 5-5-16,9 2 1 0,-1-3 3 16,-2-3-7-16,0-4 5 0,2 1-2 15,-1 4 3-15,3-5-2 0,1 0 8 16,-6 1-7-16,1-9 9 0,2 0-4 15,-1 3 0-15,8-2-1 0,5-5-1 0,2 1-2 16,-5-3-1-16,11-7-3 0,2-3-2 16,6-1 3-16,8-3-3 0,13-5 3 15,0 0-3-15,10-6 3 0,5-5 0 16,7-6 0-16,3-9 3 0,4-3-4 16,2-5 4-16,0-4-3 0,-1-1 0 0,4 0-1 15,-1-3 1-15,2 0 0 0,-1-1-3 16,1-1 0-16,0 1 0 0,0-3-3 15,0 1-2-15,0 1-13 0,-1-2-6 16,1 1-17-16,0-3-39 0,-1 0-21 16,1-2-63-16,1 4-85 0,2-1-178 15</inkml:trace>
  <inkml:trace contextRef="#ctx0" brushRef="#br0" timeOffset="30232.9">23936 8321 654 0,'-1'-7'214'0,"1"1"-4"0,1 3-101 16,-1 2-26-16,2 1-8 0,-1 0-18 16,2 2-13-16,0 3-5 0,-1 2-14 15,-2 4-4-15,2 7-8 0,-1 7-5 16,-2 4 0-16,0 14-5 0,0 7 3 15,0 4-3-15,1 5-3 0,0 2 3 16,-1-3-3-16,-1 2 0 0,4-3 0 16,-2 3 2-16,2-4-2 0,1 3 0 15,1-8 0-15,3-5 3 0,0-10 0 16,-3-9 1-16,0-10 2 0,-4-8 6 16,6-7-3-16,-2-2 2 0,2-1 1 15,2-6-5-15,3-6 5 0,3-7-4 0,-2-3 1 16,7-7-4-16,0-6 4 0,1-1-4 15,-4 1 0-15,8-1 0 0,-5 9-2 16,0 0 0-16,1 4-1 0,0 2-2 16,-7 5 0-16,1 2 3 0,-2 7-3 0,0 8 3 15,1 3-3-15,1 5 3 0,-3 5-3 16,-1 4 3-16,-2 5-3 16,0 1 0-16,-4 10 0 0,1 3-3 0,-2 7 0 15,1 2-3-15,0 0-7 0,0-9-6 16,0-8-9-16,0-9-14 0,-2-9-16 15,2-10-18-15,-1 0-17 0,3-5-15 16,0-4 169-16,2-9-290 0,3-5-172 16</inkml:trace>
  <inkml:trace contextRef="#ctx0" brushRef="#br0" timeOffset="30375.75">24521 8838 642 0,'3'-8'210'0,"0"3"7"0,-1 3-121 0,-2 2-13 16,1 4-12-16,-1 7-19 0,3 5-18 15,0 5-12-15,-3 5-13 0,3 5-3 16,0-2-9-16,1 2-16 0,-1-1-17 0,-2 1-29 16,2-7 43-16,2-2-192 0,0-7-193 15</inkml:trace>
  <inkml:trace contextRef="#ctx0" brushRef="#br0" timeOffset="30519.88">24568 8768 691 0,'-9'-15'215'0,"4"1"-16"0,4 2-104 0,0 0-43 16,1 5-15-16,0 0-37 0,4 3-37 15,1 0 70-15,3 4-231 0,6 2-178 16</inkml:trace>
  <inkml:trace contextRef="#ctx0" brushRef="#br0" timeOffset="31038.07">24922 8904 723 0,'6'-8'239'0,"0"-3"-6"16,-3-2-112-16,-3-2-28 0,-2 0-24 16,0 4-24-16,-2 3-18 0,-4 2-5 15,-2 4-14-15,-4 1-1 0,-1 1-1 16,-3 4-3-16,-4 2-1 0,-1 7 1 15,-1 3 1-15,-3 2-4 0,5 3 3 16,2 4-3-16,6-1 3 0,5 3 0 0,5 5-1 16,3 0-2-16,1-4 0 0,4 0 0 15,3-3-5-15,4-7-1 16,5-2-6-16,2-3-1 0,1-9 2 0,1-4-2 16,0 0 1-16,0-5 6 0,-3-6-1 15,-2-9 4-15,2-5-2 0,0-10 5 16,1-3 0-16,0 0 3 0,-2 2 2 15,-5 0 2-15,-5 5 2 0,-5 5 4 16,-1 4 2-16,-2 5 1 0,1 7 1 0,2 8-5 16,-1 2 2-16,-1 2-4 0,2 10 2 15,0 7 0-15,2 5-4 0,0 11 0 16,-3 10 0-16,5 7-3 0,2 4 3 16,1 5-3-16,-7-1 1 0,-1 7 0 15,-1-5-2-15,-6 3-1 0,-4 3-3 16,-4 2 0-16,0-12 2 0,-2 2-2 15,-4-8 0-15,-2-8 0 0,-5-10 0 0,-2-7 0 16,-3-16-2-16,1-11-1 0,0-1 1 16,0-12-6-16,-3-14 2 0,0-9-7 15,-2-6-3-15,2-10-12 0,5-6-20 16,3-3-47-16,5-10-13 0,10-7-143 16,5 1-189-16</inkml:trace>
  <inkml:trace contextRef="#ctx0" brushRef="#br0" timeOffset="31451.62">25195 8389 809 0,'16'36'226'0,"-1"8"-9"0,-2 2-128 16,-1 5-21-16,-1 3-17 0,-2-1-8 15,-4-4-8-15,-4 1-1 0,-1-4-1 0,-4 1-10 16,-2 2-4-16,-1-1-4 0,-3-6-1 16,1 2-6-16,2-9 0 0,2-6-6 15,-1-9 4-15,5-9-4 0,-1-5 4 16,2-6-1-16,1-1 8 0,3-8-3 16,2-6 0-16,3-7 3 0,3-9-1 15,0-5-7-15,4-1 0 0,4 1-1 16,1 5-1-16,-2-2-3 0,1 5 5 15,-2 1-5-15,-4 6 3 0,-2 1 2 0,-2 9-1 16,0 8 2-16,0 3 2 0,2 1 1 16,0 6-3-16,1 5-1 0,-1 10 1 15,0 1-2-15,-7 2-1 0,-1 5-3 16,0 3 0-16,-2 1 0 0,-2 3 0 16,-3 1-10-16,-1-2-4 0,1-6-11 15,1-9-12-15,-4-7-32 0,1-6-35 16,-2-5-32-16,1-3-73 0,-5 3-58 0,2-5-175 15</inkml:trace>
  <inkml:trace contextRef="#ctx0" brushRef="#br0" timeOffset="32119.16">24148 10002 731 0,'-5'-3'241'0,"-3"0"6"0,-7-4-33 0,-6-3-140 16,2 10-18-16,-4-6-8 0,-7 7-18 15,2 4 7-15,3 8-18 0,-4 11-6 16,1 5 6-16,13 0-9 0,1 12 0 16,3 6-5-16,4 5 0 0,6 6-2 15,1 6-1-15,1 4-4 0,6 1-3 16,4-7 0-16,2-6 2 0,1-9-4 16,1-14-2-16,3-15 0 0,0-11-2 15,8-7 6-15,4-9-3 0,4-8 0 16,0-10 5-16,0-5-2 0,-5-8 2 0,-6-4 0 15,-4 1 1-15,-4-2 2 0,-4 4 0 16,-4 8 0-16,-1 13 0 0,-3 3 2 16,-1 9 7-16,-2 5 1 0,1 2 1 15,-1 1 0-15,0 2 1 0,1 4-1 16,2 5-4-16,-1 5-4 0,1 6-1 16,0 6-2-16,-1 4 0 0,2 2 0 15,0 2 0-15,0-3 0 0,2-3 0 0,1-5 0 16,0-8 3-16,0-5-3 0,0-7 0 15,3-5 0-15,6-7 0 0,0-9 0 16,5-12 0-16,0-12 0 0,-1-10 0 16,-2-2 0-16,-3 0 5 0,-5-3-3 15,-3 7 5-15,-4 3 1 0,-3 2 1 16,-1 11 4-16,-3 8-5 0,-4 8-1 16,-3 10 0-16,-2 6-2 0,-5 3-3 15,-3 2 1-15,-3 7-3 0,1 8 0 0,-4 7-8 16,4 8-3-16,3 3-7 0,4 5-10 15,2-6-11-15,3 3-12 0,2-5-16 16,1-2-16-16,3-3-18 0,2 1-7 16,7-11 154-16,-4-6-277 0,5-5-186 15</inkml:trace>
  <inkml:trace contextRef="#ctx0" brushRef="#br0" timeOffset="32555">24507 10208 648 0,'4'-15'227'0,"-1"-1"3"0,4 8-95 16,-3 0-38-16,1 4-7 0,0 4-20 15,0 2-20-15,-1 12-10 0,0 4-13 16,-1 6-4-16,-2 9-13 0,3 0 1 16,-4 6 1-16,-3-4-4 0,-2-3 1 0,-2 2-4 15,3 0 0-15,-2-7 0 0,1 2-2 16,0-1 0-16,1-9-3 0,-1-3 0 15,5-7 0-15,-1-3 0 0,1-5 0 16,3-1 0-16,1-5 2 0,2-3-2 16,-1-8 0-16,3-4 0 0,1-6 0 15,4 2 0-15,2 0 3 0,4-5-3 16,-4-1 9-16,4 2-2 0,-4-5 3 0,-4-1 3 16,0 7 1-16,1 5 1 0,-2 2 5 15,-1 12-7-15,-1-1 6 0,-1 6-8 16,-2 2 2-16,1 5-2 0,-1 4-3 15,0 8-2-15,0 0-4 0,1 7 1 16,-2 3-3-16,-2 1 0 0,-1-1 0 16,0 0-3-16,-1 3-1 0,-1-1-8 15,1 2-4-15,1-2-8 0,1-2-6 16,0-6-11-16,2-6-16 0,3-10-18 16,3-4-27-16,2-3-12 0,2-7 14 15,3-8-150-15,5-3-183 0</inkml:trace>
  <inkml:trace contextRef="#ctx0" brushRef="#br0" timeOffset="32818.1">25261 10143 514 0,'2'-15'237'0,"-1"-2"-12"0,-1-2-1 0,-3-5-119 16,-5 1-11-16,-3 0-26 0,-3 4-15 15,-2 6-10-15,-3 5-5 0,-3 8-14 16,-3 1-2-16,-2 12 1 0,2 13-6 15,3 4-2-15,4 11 2 0,1 1-3 16,4 10-3-16,0-4-1 0,3 3 0 16,-2-1-6-16,6 2-1 0,2-8 2 0,2-2-2 15,2-1-3-15,-2-13 2 0,5-2-7 16,6-4-3-16,2-8-6 16,3-3-14-16,8-7-14 0,5-6-22 0,5 2-21 15,4-7-21-15,0-7-7 0,2-2-134 16,0 1-180-16</inkml:trace>
  <inkml:trace contextRef="#ctx0" brushRef="#br0" timeOffset="32937.89">25522 10493 759 0,'6'12'217'0,"-2"-3"7"16,-4-4-135-16,0-2-22 0,-2 0-28 15,-3-1-53-15,-4-2 87 0,-2 0-275 16,2-3-210-16</inkml:trace>
  <inkml:trace contextRef="#ctx0" brushRef="#br0" timeOffset="33580.07">23880 11172 906 0,'7'-12'245'16,"0"-1"-1"-16,2 2-139 0,-2 3-33 15,-3 2-7-15,-1 6-18 0,-1 0-9 16,0 5-8-16,-1 7-8 0,-1 5-3 0,0 9-5 16,-1 5-10-16,-2 3-1 0,0 6-1 15,0 3-2-15,2 3 0 0,1 2 0 16,0 1-2-16,2-7-3 0,1-5-1 16,0-7-4-16,0-9-4 0,0-9-1 15,-1-7-3-15,1-5 1 0,5-2-2 16,1-9 6-16,3-8 5 0,4-7-3 15,2-6 6-15,3-5 2 0,-1-5 3 16,1 0-2-16,1 2 2 0,0 4 0 0,-5 8 2 16,1 1 1-16,-2 7 0 0,-5 3 2 15,-1 5 1-15,-2 6-1 0,0 6 0 16,-1 2 3-16,0 5-3 0,0 6-5 16,1 2 3-16,0 5-3 0,-4 3 3 15,1 0-3-15,-2 2 0 0,0 2 0 16,-1-1 0-16,3-2 0 0,-1-2 0 15,3-2 0-15,0-5-3 0,0-5 3 0,-1-5-3 16,2-5 1-16,-4 0-1 0,2-8-2 16,-1-3 2-16,2-5 0 0,3-11 1 15,-2 2 2-15,0-7-3 0,3-3 3 16,1-1 0-16,-2 2 3 0,-1-5-6 16,0-1-10-16,-5 3-16 0,-1 1-10 15,1 2-22-15,0 7-19 0,0 0-27 16,2 2 100-16,-2 11-226 0,6 6-183 15</inkml:trace>
  <inkml:trace contextRef="#ctx0" brushRef="#br0" timeOffset="34046.99">24725 11158 797 0,'4'-1'233'0,"0"-3"3"0,-3-4-131 15,-1-1-26-15,-2 1-22 0,-4 0-14 16,-3 0-2-16,-8 4-16 0,-3 0-4 16,-3 4-5-16,-5 3-5 0,-8 2 1 15,3 10-1-15,0 5-6 0,2 5-3 16,5 9 4-16,10 0-4 0,-1-1 1 16,3 1 0-16,2 1-3 0,11-4 0 15,-6 1-3-15,2-1 0 0,4-6-2 16,4-7 0-16,4-7-3 0,0-10-3 0,-1-7 0 15,10 4 2-15,6-11 3 0,7-9 0 16,6-2 2-16,-1-5 1 0,2-3 3 16,0 0 0-16,-6 1 0 0,-7-1 3 15,-2 1 1-15,-4 3 2 0,-3 1 3 16,-3 4 3-16,-3 6 1 0,0 6 3 16,-3 4 0-16,-2 7 0 0,-2 0-1 15,-1 3 0-15,0 7-6 0,-1 6-1 16,-1 4-3-16,-2 7-5 0,-1 2 2 0,0 0-2 15,-4 2 0-15,2 2 0 0,0 2 0 16,0 3 0-16,2 1 0 0,1 1-2 16,2 0 0-16,2-7-6 0,0-5-4 15,1-5-8-15,1-6-11 0,2-9-24 16,2-8-29-16,4 0-11 0,3-6-19 16,4-7 24-16,1-7-160 0,3-4-183 15</inkml:trace>
  <inkml:trace contextRef="#ctx0" brushRef="#br0" timeOffset="34285.83">24988 10927 771 0,'7'-28'244'0,"1"2"1"16,-1 7-117-16,1 3-22 0,-2 5-9 16,1 6-15-16,-5 4-16 0,1 1-12 0,-2 5-14 15,-1 7-10-15,1 0-11 0,2 16-8 16,-1 6-4-16,-2 5-2 0,2 4-3 15,-1 6-2-15,-1-4 1 0,-3-1-1 16,-2 2-1-16,1-2-4 0,0-2-6 16,-2-5-4-16,1 0-9 0,0-11-17 15,1-6-6-15,2-8-36 0,1-7-21 16,1-5-16-16,5-4 154 0,-5-9-277 16,6-5-201-16</inkml:trace>
  <inkml:trace contextRef="#ctx0" brushRef="#br0" timeOffset="34968.87">24908 11284 497 0,'-8'-3'234'15,"7"-1"-3"-15,0 1-11 0,1-5-120 16,0 0-4-16,4-1-24 0,0-1-15 16,2-1-12-16,0 3-4 0,6 2-12 0,0-2-4 15,2 3-8-15,15-3-5 0,-2-2-1 16,8-3-9-16,5-1 1 0,3-3-1 15,-6-1 1-15,6 1-3 0,0 1 3 16,-1-3-1-16,-1 0 1 0,5 1 0 16,-7-2-3-16,-9 1 5 0,-4 1-2 15,-7 6 3-15,-10-2-2 0,-1 5-1 16,-4 4 1-16,-2 0 2 0,0 2-6 16,-3 0 3-16,-5-4-1 0,-8 1-2 15,-2 1 0-15,-5 2 0 0,-5 4 2 0,4 0-2 16,-3 9 3-16,0 6 0 0,1 5-1 15,4 5 1-15,-3 2-1 0,5 1 1 16,2 1-1-16,1-2 0 0,1-2-2 16,7 1 2-16,0-3-2 0,2 2 3 15,1 0-3-15,1-5 3 0,2-3-3 16,1-3 0-16,2-4 0 0,3-2 2 0,2-4-2 16,6-1 0-16,3-4 0 0,4-2 0 15,5-4 0-15,3-3 0 0,1-5-2 16,2-3 2-16,1-3 0 0,-2-3-3 15,-2 1 3-15,-2 4 0 0,-8 4 0 16,-3 3 0-16,-3 5 0 0,-3 2 0 16,-5 4 0-16,2 0 0 0,-2 3 0 15,0 1 0-15,-4 1-3 0,2 3 3 16,-2 1 0-16,2 2 0 0,-2 2 0 16,1 3 0-16,1 3 0 0,-2 0 0 15,1-3-2-15,2 2 2 0,-2-4 0 0,-1-2 0 16,1-1 0-16,0 1 0 0,2-2 0 15,0-4 0-15,2 0 0 0,-1-4 0 16,1-2 0-16,1-1 0 0,1-4 2 0,-2-2 4 16,2-9 5-16,0 1 9 0,0-3-2 15,1-8 4-15,-1-2 2 16,1 0-4-16,-1-2-1 0,-2 0-4 0,-1 4-8 16,2 2-3-16,0 1 2 0,0 0-8 15,2 2-8-15,1-2-13 0,3 0-19 16,4 1-12-16,5 5-29 0,3 0-45 15,2 4-20-15,-1 3 148 0,-5-2-250 16,5 2-191-16</inkml:trace>
  <inkml:trace contextRef="#ctx0" brushRef="#br0" timeOffset="35418.46">23871 11952 981 0,'1'6'251'0,"-1"3"-19"0,-1-2-158 16,-8-1-14-16,-6 4-14 0,-8 2-14 15,-4 7-6-15,-4 3 1 0,-2 6-4 16,-2 7-4-16,-1 7-7 0,1 5 1 15,-2 3-8-15,5 5-3 0,6 2 0 0,4-3-2 16,2-2 2-16,6-1-2 16,0-7 0-16,3-3 0 0,2-6-4 0,6-3-11 15,3-6-7-15,1-5-15 0,3-7-19 16,5-7-45-16,5-6-17 0,5-1-9 16,6-7-127-16,3-1-186 0</inkml:trace>
  <inkml:trace contextRef="#ctx0" brushRef="#br0" timeOffset="35652.67">23929 11962 815 0,'7'-12'239'0,"-1"1"-1"16,1 3-110-16,-2 7-41 0,-1 1-19 15,0 5-18-15,2 15-17 0,-3 7-4 16,1 13-11-16,-3 5-7 0,-2 10 2 15,1-4-3-15,-5 4-3 0,-1-1 1 16,0 0 2-16,-2-10-6 0,1 3-1 16,0-5-8-16,0-5-9 0,1-4-9 15,1-3-30-15,5-10-3 0,0-10-54 0,4-10 27 16,1 0-162-16,6-7-206 0</inkml:trace>
  <inkml:trace contextRef="#ctx0" brushRef="#br0" timeOffset="35984.43">24154 12308 654 0,'-4'7'193'0,"2"1"0"16,-1 3-122-16,0 1-17 0,-3 6-8 16,1 0-9-16,-2 3 0 0,7 1-6 15,-3 2-10-15,1-4 7 0,5-2-9 16,0-1 2-16,5-4-3 0,1-4 1 15,-1-2 3-15,9-1-8 0,1-5-1 0,4-1-1 16,5-5-2-16,-1-3-3 0,-2-8 1 16,1-4-1-16,-2-8-4 0,-4 0 3 15,-3-7 2-15,-4 1 6 0,-3 3 0 16,-5 4 7-16,-2 4-2 0,-2 4-5 16,-3 6 2-16,-3 1-2 0,-5 4-5 15,-5 3-4-15,-1 5 1 0,-5 0-3 16,-2 3-1-16,3 7-4 0,3 4-7 15,-2 4-7-15,5 2-21 0,-2 3-13 0,2 0-37 16,-2-4-20-16,9 1-140 0,2-2-189 16</inkml:trace>
  <inkml:trace contextRef="#ctx0" brushRef="#br0" timeOffset="36452.67">24576 12147 723 0,'12'-11'217'0,"-1"1"-1"16,-2 3-120-16,-5 5-11 0,-4 2-20 15,0 1-25-15,-3 7-1 0,0 4-10 16,-4 9-4-16,0 2-10 0,1 4-5 16,-1 2-4-16,-2 1 0 0,2 0-3 0,-2-1 2 15,2 0-2-15,5-1 1 0,2-3 0 16,1-4-4-16,-1-4 0 0,8-6 2 15,6-9-2-15,0-2 3 0,3-3-3 16,5-7 0-16,0-10 0 0,0-3 0 16,0-3 0-16,-1-3 0 0,0 0 0 15,-1 1-3-15,0 3 3 0,0 2 0 16,-4 6 0-16,0 2 0 0,-3 4 0 16,-1 7 0-16,-2 4 0 0,-1 0 3 15,0 6-3-15,0 3 0 0,1 6 0 16,2 1 0-16,0 4 0 0,2 3 0 0,3 4 0 15,2 3 0-15,-3 1 0 0,3-4 0 16,-2-4 0-16,-4-7 0 0,-4-7 0 16,0-8 0-16,-2-1 0 0,0-1 0 15,-7-8 0-15,6-9 0 0,5-4-3 16,-1-1 3-16,-2-5 0 0,-2-1 0 16,4 5 3-16,-6-2-6 0,0-5-7 15,0 0-17-15,-4 1-13 0,3-1-19 16,-2-1-20-16,3 3 6 0,-2 0-163 0,0 0-185 15</inkml:trace>
  <inkml:trace contextRef="#ctx0" brushRef="#br0" timeOffset="36938.43">25913 11914 751 0,'0'-18'225'0,"-4"-3"10"0,-1 0-119 15,-4 1-41-15,-3 3-10 0,-4 8-16 16,-3 9-9-16,-4 0-3 0,-4 6-10 16,-4 6 0-16,-1 9 2 0,-3 5-11 15,1 8-2-15,0 4-2 0,3 4-5 16,5 3-3-16,2 1-1 0,4 3 0 16,6-1 0-16,5 0-2 0,5-4-1 15,4-3-2-15,3-11 3 0,7-8-3 0,7-11 0 16,6-11 0-16,5-1-5 0,0-9 0 15,2-11-5-15,2-9 1 0,-2-6 0 16,2-7-2-16,0-6 3 0,-4 0 3 16,-6-3-1-16,-8-1 4 0,-4 1-1 15,-5 0 1-15,-5 2 2 0,-2 6 0 16,0 9-9-16,-2 6-7 0,-6 6-7 16,-1 5-25-16,0 9-27 0,-2 7-21 0,0 2-15 15,2 6-134-15,2 9-186 0</inkml:trace>
  <inkml:trace contextRef="#ctx0" brushRef="#br0" timeOffset="37270.67">26044 11827 539 0,'15'-43'220'16,"0"1"-7"-16,-5-3-65 0,-7 1-45 15,-3 0-10-15,-4 5-14 0,-5 5-17 16,4 6-9-16,-3 8-13 0,-3 8-3 16,3 5-4-16,2 7-9 0,-2 10 2 15,1 7-2-15,2 14-2 0,2 10 4 16,1 14-4-16,5 2-5 0,-3 11 3 0,3 8-2 16,1 3 0-16,0 2 2 0,-4 3-3 15,0 0-4-15,-3-1-5 0,-2 6 4 16,-5-5-5-16,-3-5-5 0,2-8 0 15,-2-11-2-15,1-19-4 0,3-12-13 16,1-12-6-16,-2-9-18 0,3-8-9 16,1 0-23-16,-1-9-15 0,5-6-27 15,2-6 0-15,1-6 32 0,0-7-167 16,10 0-176-16</inkml:trace>
  <inkml:trace contextRef="#ctx0" brushRef="#br0" timeOffset="37419.35">26225 12058 626 0,'16'-1'231'16,"-4"2"8"-16,-7-2-91 0,-5 1-51 16,-1-1-15-16,-8 1-14 0,-8-1-17 15,-11 0-13-15,-13 0-10 0,-11-1 1 0,-6 4-13 16,-6 1-5-16,-1-2-34 0,5 2-66 16,3 3-139-16,8 2-233 0</inkml:trace>
  <inkml:trace contextRef="#ctx0" brushRef="#br0" timeOffset="38054.04">23979 12872 797 0,'4'-3'238'16,"1"2"-13"-16,-1 0-114 0,-4-1-40 15,-3-2-10-15,-4-1-12 0,-3 2-5 16,-3 1-12-16,-5 1-7 0,-1 1-2 15,-4 4-7-15,-3 3-3 0,0 0-8 16,3 4-2-16,-3 5 0 0,6 4 0 16,4 6 2-16,4 1-3 0,3 2 1 0,9 2-3 15,0-2 0-15,2-4 2 0,6 3-2 16,2-3 0-16,3 1 0 0,0-7 0 16,2 3 0-16,1-5 0 0,0-1 0 15,0-1 0-15,-1 1 0 0,-1-3 0 16,-5-2 0-16,-2-4 0 0,-4 0 0 15,-3 0-2-15,-2-2 2 0,-2 1 0 16,-4-2 0-16,-3 0 0 0,-2-6 0 0,-1 6 0 16,-2-2 0-16,-2 0 0 0,-3 0 2 15,4 0-2-15,1-2-2 0,2 2-11 16,1-3-6-16,7 1-8 0,-1-2-23 16,3 0-35-16,1-3-21 0,3 8 104 15,1-11-230-15,5-1-204 0</inkml:trace>
  <inkml:trace contextRef="#ctx0" brushRef="#br0" timeOffset="38739.01">24310 12890 617 0,'4'-8'230'0,"0"-1"-8"16,0-1-76-16,1-7-45 0,0 1-8 16,-3 2-17-16,-2 2-17 0,0-3-5 15,-2 6-13-15,-5-2-10 0,-3 6-9 16,-5 4-4-16,-1 1-4 0,-3 7-5 15,-1 5 2-15,-3 7-3 0,-1 12-3 0,2 5 0 16,0 8-3-16,3 5 0 0,0-2-2 16,4 5 2-16,4-3-2 0,5-2 0 15,2-2 0-15,4 3-2 0,6-11 2 16,0-5-2-16,2-10 0 0,5-10-6 16,0-12 3-16,5 0 0 0,-1-9 3 15,4-11-1-15,-1-7-3 0,0-3 6 16,-2-6-2-16,0-6 2 0,-3 0 0 0,-2 1 0 15,-3-3 0-15,-2 2 0 0,-4 4 0 16,-2 3 2-16,-1 1 1 0,0 8 0 16,-1 6 2-16,2 4 3 0,-2 10-3 15,1 6 2-15,-2 7-3 0,1 5 2 16,-2 10-1-16,4 4-3 0,-2 8 2 16,1-2-4-16,-2 8 3 0,2 1-3 15,-1 1 0-15,0-1-3 0,-3 2 1 16,3-2-5-16,0 0-5 0,2-7-8 0,-2-7-8 15,2-12-20-15,3-12-33 0,3-3-28 16,3-9 9-16,3-13-149 0,3 0-197 16</inkml:trace>
  <inkml:trace contextRef="#ctx0" brushRef="#br0" timeOffset="39003.67">24678 12618 759 0,'2'-15'240'0,"2"3"-3"0,-3 5-117 15,0 4-16-15,0 3-22 0,1 6-10 16,-1 6-16-16,0 10-16 0,0 6-1 16,1 8-17-16,-2 7-5 0,0 9-2 0,0 7-9 15,0 4 1-15,1 4-4 0,1-4 1 16,-2-2-4-16,2-10 0 0,-1-4-2 15,0-10-10-15,0-6-12 0,0-10-4 16,-1-10-32-16,4-10-21 0,1-1-32 16,6-11-9-16,3-10-135 0,7-3-191 15</inkml:trace>
  <inkml:trace contextRef="#ctx0" brushRef="#br0" timeOffset="39255.83">24990 12402 738 0,'0'0'234'0,"4"3"-11"16,0 9-117-16,2 9-19 0,-1 3-21 0,-1 13-20 16,0 7-11-16,-1 9-7 0,-2-2 0 15,2 10-5-15,2 4-6 0,-2 6-7 16,-1-6 5-16,-4 4-7 0,2-4 1 15,-2-5-6-15,-5-9-1 0,-4-9-10 16,1-3-12-16,4-12-22 0,2-11-16 16,4-13-32-16,4-3 90 0,9-3-237 15,5-11-203-15</inkml:trace>
  <inkml:trace contextRef="#ctx0" brushRef="#br0" timeOffset="39420.61">25294 12891 669 0,'-11'-3'214'0,"-5"0"-10"16,-1-1-109-16,-8 4-25 0,-7 0-6 15,-8 0-24-15,-3 4-12 0,-7 2-7 16,4 3-21-16,5 2-17 0,7 1-37 0,6-1 101 16,14 1-255-16,0 1-194 0</inkml:trace>
  <inkml:trace contextRef="#ctx0" brushRef="#br0" timeOffset="39704.07">25382 12477 883 0,'18'11'237'16,"-1"4"-8"-16,0 8-139 0,-3 7-22 16,-3 11-19-16,-5 5-4 0,0 12-9 0,-6 9-3 15,-2 6-6-15,-6 2 0 16,-8 1-5-16,-7 1-2 0,-10-1-5 0,-11 0 0 16,-4 4-8-16,-6-4-3 0,-9-6 0 15,-3-14-8-15,4-11-7 0,-2-13-19 16,9-10-63-16,9-15 93 0,8-2-257 15,8-5-224-15</inkml:trace>
  <inkml:trace contextRef="#ctx0" brushRef="#br0" timeOffset="41219.61">27501 3603 608 0,'8'11'201'0,"-5"0"1"0,0-2-126 0,-1-4-3 15,0 0-1-15,0-1-12 0,-5-2-11 16,0 2-2-16,-6-1-12 0,-3 1 2 15,-6 1 0-15,-6-1-3 0,-5 3 1 16,0 0 0-16,-8 1-2 0,-3 0-5 16,-6-1-1-16,-7 0 0 0,-13-3 1 15,-9 0-4-15,-6-2-2 0,-8-2-1 16,-7-1-4-16,-5 1-1 0,-2 0-3 16,-4 3-9-16,-1 0 1 0,-2 7-2 15,0 5 2-15,5 4-3 0,3 5 0 0,0 7 0 16,6-1 0-16,2 3 3 0,1 3-3 15,5 1 0-15,1 2 0 0,7 3 0 16,4-3 0-16,-2-1 6 0,-1 1-2 16,7-3 2-16,1-1 1 0,4 1-1 15,7-1 3-15,5-1-1 0,0-6-3 16,1-4-3-16,3-3-3 0,4-3 1 16,4-5 0-16,6-1-2 0,4-2 0 15,9-1-4-15,7-4-5 0,3 0-9 16,6-1-10-16,1-1-12 0,1-1-13 0,-3 0-24 15,1 0-47-15,2-2-22 0,0 1-117 16,3-1-197-16</inkml:trace>
  <inkml:trace contextRef="#ctx0" brushRef="#br0" timeOffset="42813.57">22590 3224 310 0,'0'-8'96'0,"1"-4"29"0,4-4 6 16,-1-1-82-16,3-1-22 0,-2 0-6 15,2-2-14-15,0 0-7 0,2-2 0 16,0 0 5-16,1 2-5 0,-4-1 5 15,-6-1 2-15,5 0 0 0,0 5 0 0,-1-2 5 16,0 1 1-16,-1 0 0 0,-1 0-1 16,-1-3 4-16,0-6 9 0,1 1 5 15,-2-3 3-15,1 5 15 0,2-2 2 16,0 5 6-16,0 1 4 0,0 3 2 16,-1 2 3-16,-1 4-4 0,-1 5-5 15,1 4-11-15,-1 2-5 0,1 5-8 16,-1 5-6-16,0 10-1 0,0 10-6 15,0 10-4-15,1 8-4 0,1 8 4 16,-2 2-5-16,3 0 1 0,-1 2-1 16,0 0-5-16,-1 10 0 0,2 3 4 15,1-2-7-15,-2-5 1 0,0 0-3 0,0-15 0 16,-2-10-11-16,0 1-8 0,0-7-15 16,0-10-17-16,0-7-16 0,-1-3-16 15,1-10-13-15,1-5-8 0,1-3-137 16,1-5-166-16</inkml:trace>
  <inkml:trace contextRef="#ctx0" brushRef="#br0" timeOffset="43129.28">22996 3148 481 0,'4'-12'217'0,"0"3"-15"0,-2 5-43 15,-2 4-84-15,2 1-9 0,-3 13-18 16,-4 8-11-16,-1 1-13 0,0 15-2 15,-2 5 3-15,6-2 7 0,2 3-8 0,3 7 6 16,3-5-2-16,4-3-4 0,5-4-2 16,-2 3-3-16,-1-5-2 0,2-12-3 15,-1-6 0-15,-2-3-1 0,3-16-1 16,2 0-3-16,-1-5-3 0,2-11 2 16,-2-7 1-16,-1-8-7 0,-5-7 0 15,-5-6-2-15,-4 4 0 0,-2-6 0 16,-8-7 0-16,-4 2 0 0,-4 0 0 0,-5 5 0 15,0 6 0-15,-4 11 0 0,0 9-4 16,1 6-8-16,-2 7-15 0,2 7-29 16,6 4-32-16,6 5 125 0,7 6-268 15,3 2-207-15</inkml:trace>
  <inkml:trace contextRef="#ctx0" brushRef="#br0" timeOffset="43640.11">23273 3033 704 0,'16'8'207'16,"1"2"-7"-16,2 11-120 0,1 4-19 16,-1 4 0-16,0 7-21 0,-2 10-1 15,-5 1-11-15,-3 3 2 0,0-1-6 0,0-6-7 16,-3-8-1-16,1-2-7 0,-2-4 1 15,-2-5-5-15,0-6-1 0,-1-3-1 16,-1-12 1-16,1-3-2 0,2-4 1 16,-1-8 0-16,-4-7 3 0,1-4-2 15,1-4-4-15,-1-4 3 0,0 0 3 16,-1-2 0-16,1 2 2 0,2-2 2 16,1 5 2-16,-4 4-3 0,6 11 2 15,-2 7 1-15,2 6-5 0,2 0 2 16,1 6-4-16,0 10 1 0,3 1-2 0,1 4-2 15,4 2-2-15,-2 1 0 0,1-4 0 16,4-1 0-16,-1 0 0 0,0-3 0 16,2-1 3-16,-2 0-3 0,0-2 0 15,-3-3 0-15,0-3 0 0,3-3 0 16,1-4 0-16,0 0 0 0,1-4 0 16,2-6 0-16,-1-3 3 0,-5-3-3 15,1-5 0-15,-4-5 2 0,-3-8-2 0,-2-6 6 16,2-6-3-16,-4-1 2 0,-1-3-3 15,-2 4 1-15,1 6 0 0,-2-2 2 16,-2 4-5-16,3 3-8 0,0 0-5 16,1 3-18-16,-3 4-21 0,-1-1-33 15,-1 6-19-15,-4 8 149 0,-2 10-279 16,-2 5-199-16</inkml:trace>
  <inkml:trace contextRef="#ctx0" brushRef="#br0" timeOffset="44321.73">22581 3990 875 0,'9'-19'236'16,"-3"2"-10"-16,-5 4-143 0,-1 2-29 0,-5 2-15 16,-1 2-14-16,-6 5-13 0,-4 2-2 15,-3 0-1-15,-2 7-3 0,-2 2-4 16,1 10 4-16,2 4-2 0,3 2 0 15,5 14-2-15,4-1 1 0,6 4-3 16,2 2 2-16,2 9-2 0,6-6 0 16,2 3-2-16,4-4-1 0,-2-5-3 15,2-13-1-15,1-1 2 0,5-8-1 16,2-9-3-16,3-9 1 0,5-2 0 16,-2-3-1-16,-1-18 2 0,-4-3-1 0,-5-5 1 15,-5-9 4-15,-4 3 0 0,-2-2-1 16,-3 1 1-16,0 1 3 0,-1 13 0 15,0 2 0-15,-2 9 0 0,1 5-3 16,0 4 3-16,3 3 0 0,-1 6 0 16,0 7 0-16,3 6-3 0,1 6 3 15,-3 8 0-15,5-2 0 0,0 1 0 16,1-1 3-16,-1-4 0 0,0-1 0 0,-1-1 4 16,1-5-1-16,0-3 1 0,1-3 5 15,1-7-3-15,-2-7-1 0,1-3 0 16,-1-7 4-16,0-6-9 0,-2-6 2 15,2-4 2-15,-2-8-3 0,1-2 1 16,-2-6 4-16,-1 1-3 0,-4 2 3 16,-2 10 5-16,0 0-7 0,-5 4 5 15,-2 5-3-15,-5 2-1 0,-1 0-5 16,-3 7 0-16,-1 8-3 0,-5 1 0 0,3 2-6 16,-6 3-11-16,3 5 1 0,3 6-23 15,0 0-17-15,4 5-19 0,7-1-27 16,0 1 157-16,6-3-280 0,2 2-204 15</inkml:trace>
  <inkml:trace contextRef="#ctx0" brushRef="#br0" timeOffset="44798.54">23058 4042 744 0,'8'5'212'0,"2"3"1"16,1 6-122-16,0 1-20 0,1 4-14 16,1-1-16-16,-3-1-3 0,-3 0-11 15,-1 3-1-15,-2 3-4 0,-1 5-8 0,-1 3 5 16,0 3-7-16,-2-1 2 0,1-5-4 16,1-2-1-16,-1 0-1 0,0-6-2 15,0-4-3-15,1-4-1 0,-1-3-2 16,0-5 0-16,1-4 2 0,-1-2 4 15,2-6-3-15,-2-3 5 0,0-2-2 16,2-4 6-16,-1-1-4 0,1-2 0 16,0 1-3-16,-1-4 3 0,0-4-3 15,-1 0 1-15,4-2 0 0,-2 3-4 0,1 3 0 16,3 5 1-16,2 1-1 0,-2 6 0 16,3 5-2-16,1 3 3 0,2 2 0 15,2 1-3-15,1 4 3 0,-2 1-3 16,3 7 0-16,-3 5 0 0,-1 3 0 15,-1 3 0-15,1 4 0 0,-2-1-3 16,-1 0 3-16,-1 2-3 0,-4-2 0 16,2-5-6-16,-4 5-5 0,0-2-4 15,-3-2-12-15,1-2-12 0,-2-2-15 16,2-12-9-16,2-6-26 0,-1-2-8 0,4-6-10 16,4-7-123-16,1-5-174 0</inkml:trace>
  <inkml:trace contextRef="#ctx0" brushRef="#br0" timeOffset="45079.6">23800 4013 633 0,'2'-7'214'0,"-2"1"-7"0,0-2-105 16,-2 4-18-16,-2 0-15 0,-9 4-13 15,-4 0-16-15,-1 5-9 0,-1 5 3 16,-1 3-10-16,-4 3 2 0,-1 7-4 15,0 6-1-15,-4 0-1 0,6 5 2 16,4 7-7-16,8 0 4 0,6 3-5 16,3 2 3-16,2 0-6 0,0-4 0 15,7-5-1-15,-1-4-4 0,2-2-1 0,2-1 1 16,4-6-1-16,2-9-3 0,3-7-2 16,-3-8-7-16,5-2-10 0,0-11-7 15,-2-6-23-15,3-2-34 0,3-2-19 16,-4-2 34-16,-1 4-180 0,0 0-188 15</inkml:trace>
  <inkml:trace contextRef="#ctx0" brushRef="#br0" timeOffset="45749.63">22273 5020 790 0,'12'-9'230'0,"-1"5"-2"15,-1 3-116-15,-4 1-52 0,-2 4-6 16,1 5-21-16,-2 4-12 0,0 5-7 16,1 6-4-16,-4 2 1 0,3-1 1 15,-1 15-4-15,1 1 5 0,2 5-4 16,1-4-3-16,2 4 3 0,-1-12-7 0,-1 0 1 15,2-8-3-15,-2-3 3 16,-2-6-3-16,1-5 0 0,0-7 0 16,-1-5-3-16,1-2 3 0,0-8 0 0,-1-4-3 15,4-6 3-15,0-6-2 0,-3-3 2 16,0-5 0-16,1-1 0 0,-2-2 0 16,1 1 0-16,-1 0 0 0,2 8 0 15,-1 3 2-15,2 7-2 0,-3 5 0 16,3 7 3-16,-3 5-3 0,3 1 3 0,3 6-3 15,4 8 3-15,1 10-3 0,8 4 3 16,-1 6-3-16,-2 3 0 0,3-3 0 16,-2-8 0-16,-4 2 0 0,1-5 0 15,-1-5 0-15,-3-3 0 0,-4-4 0 16,0-4 0-16,-5-7-3 0,3-2 3 16,0-7-3-16,-1-3 0 0,4-1 3 15,-1-10-3-15,-1-5 3 0,-4-5-2 16,1-4 2-16,-4-7 0 0,-1 3 0 0,1 5-9 15,3 4-6-15,-2 7-12 16,0-2-14-16,3 4-6 0,0 3-29 0,1-1-10 16,2 2-14-16,-1 7-138 0,4 1-164 15</inkml:trace>
  <inkml:trace contextRef="#ctx0" brushRef="#br0" timeOffset="46220.99">23220 5061 563 0,'10'-6'203'0,"-2"-3"-2"0,-2-3-90 15,-3-2-20-15,-1 1-8 0,1-2-16 16,-3 0-5-16,-3 4-20 0,0 3-5 16,-2 0-6-16,-6 7-9 0,-4 1-7 0,-4 1-1 15,-10 4-4-15,0 3 1 16,-3 5 1-16,0 6-4 0,5 5 0 0,3 0-3 15,3 1 0-15,4 2-1 0,2-3-1 16,3 0-3-16,6 1 3 0,-1 1-3 16,4-2 3-16,2 0-3 0,1-3 0 15,0-3 0-15,4-6-3 0,1-4 0 16,6-5-4-16,4-3 2 0,1-4 0 16,5-4-6-16,3-6 6 0,3-4-1 0,4-2 0 15,4-5 6-15,-4 2-3 0,-3-3 3 16,-5-1 0-16,-8 3 0 0,-5 6 0 15,-4 0-4-15,-3 5 4 0,0 4 4 16,-3 3-4-16,1 2 0 0,2 4 3 16,-4 0 0-16,-1 3 3 0,2 2-6 15,-2 4 3-15,2 3-1 0,-2 2-2 16,0 5 0-16,0-1 3 0,-3 3-3 16,2 4 0-16,0 4 0 0,-1-3 0 0,2 4-3 15,2-3-2-15,1-6-7 0,2-7-13 16,-1-6-13-16,1-4-23 15,6-4-19-15,1-2-3 0,2-9-17 0,2-7-133 16,5 3-160-16</inkml:trace>
  <inkml:trace contextRef="#ctx0" brushRef="#br0" timeOffset="46483.38">23484 4837 434 0,'0'-27'199'0,"0"-2"8"15,-1-6-12-15,-1 3-110 0,1 2-10 16,2 11-14-16,-3 4-1 0,-1 7-8 16,0 8-8-16,2 0-2 0,-1 10 1 15,5 10 2-15,-3 6 0 0,5 11-7 16,3 9-5-16,2-2-7 0,-4 2-8 16,0 2-1-16,-2 5-5 0,-3-2-4 0,2 6-3 15,0 2-3-15,-6 2 1 0,3-4-8 16,-1 1-10-16,4-5-9 0,-6-3-23 15,-4-12-15-15,-2-12-31 0,2-9-15 16,2-13 152-16,3-4-280 0,-3-9-196 16</inkml:trace>
  <inkml:trace contextRef="#ctx0" brushRef="#br0" timeOffset="47154.24">23428 5058 633 0,'-1'-14'207'0,"2"0"-12"0,3 2-110 16,-1 3-10-16,4 4-14 0,1 5-4 16,4 0-17-16,-4 2-1 0,3 3-15 0,3 3-1 15,2 3-8-15,2 0-5 0,3 1-4 16,5-2 2-16,-1 0-5 0,2-4 1 16,-2-3-1-16,-2-3 0 0,1 0 0 15,1-2-3-15,-2-2 3 0,-2-3-3 16,1 2 3-16,-4-3-3 0,-4-5 3 15,-2-2-3-15,-3-2 4 0,-3-1-1 16,-2-1 0-16,-2 4 0 0,-2-1 1 16,-2 4-1-16,-2 3 0 0,-1 0-1 15,-4 3-2-15,0 3 0 0,-3 1 3 16,-1 2-3-16,-2 0 4 0,-1 3-4 0,0 3 0 16,0 2 3-16,4 5 1 0,1 5-4 15,4 4 2-15,1 4-2 0,2 0 3 16,0 1-3-16,2-3 3 0,1-1-3 15,-2-3 0-15,3-2 2 0,3 4-2 16,0 1 0-16,2-4 0 0,4 1 4 16,1 0-4-16,2-5 0 0,3-1 0 15,2 0 0-15,0-8 0 0,2 4 0 0,1 1 0 16,-2-2 0-16,0 0 0 0,-2-4 0 16,3 0-4-16,-4-5 4 0,2 0 0 15,-3 0-2-15,-1 0 2 0,-2 1 0 16,3-1 0-16,-1 0 0 0,-1 1 0 15,1 1 0-15,-2 1 0 0,-2 2-3 16,-3-2 3-16,-2 0 0 0,-5 0 0 16,5 0-3-16,-3-1 3 0,1-1 0 15,-5-1-2-15,3-1 2 0,-2 0 0 16,2-3 0-16,1 0 0 0,-2-5 5 0,-1-4 4 16,2-3 7-16,-1-6 3 0,-2-5 1 15,4-5 0-15,-1-2-1 0,2 0 4 16,0 1-7-16,1 2-5 0,2 1-1 15,1 0-4-15,5 4 4 0,2-4-5 16,4 1-3-16,-3 5 1 0,4 2-6 16,-9-1 1-16,-1 4-13 0,7 3-4 0,-3-4-16 15,-5 3-26-15,2-4-43 0,-4 4 149 16,-1 4-278-16,0 9-219 0</inkml:trace>
  <inkml:trace contextRef="#ctx0" brushRef="#br0" timeOffset="47663.47">22226 5789 829 0,'14'-18'235'15,"-4"1"-7"-15,-5 0-139 0,-3 3-28 16,1 1-12-16,-3 7-17 0,-3 6-8 16,0 0-5-16,-5 4 2 0,-6 9-3 15,-3 8-1-15,-7 5 2 0,-5 3-2 16,0 11-5-16,-3 4-1 0,4 6-3 15,5 5-3-15,4 6 3 0,6 3-2 0,6-3-1 16,2 1 1-16,1-3-1 0,3 2-3 16,1-4 1-16,1-9-3 0,0-6-5 15,5-3-11-15,0-12-8 0,11-7-19 16,6-5-21-16,2-10-35 0,5-5 9 16,3-5-160-16,-2-5-190 0</inkml:trace>
  <inkml:trace contextRef="#ctx0" brushRef="#br0" timeOffset="48097.63">22448 5816 648 0,'0'0'209'0,"5"1"-12"0,0 7-104 16,1 7-25-16,0 10-1 0,-2 6-18 0,-2 13-9 15,-1 2-6-15,1 0 0 16,-2 1-3-16,3 4-7 0,0-5-2 0,0-1 0 16,2 3-8-16,-5-2 3 0,-1-4-9 15,-3-2 2-15,-3 1-6 0,1-11-2 16,2-7-2-16,2-13 0 0,3-4-2 16,-1-6 2-16,3-6 0 0,5-6 0 15,0-4 0-15,5-9 0 0,-1-6 0 16,3-2 0-16,-1-1 2 0,-1 3-2 15,0 4 0-15,4 3 0 0,-5 5 3 16,4 3-3-16,1 1 5 0,-4 1 2 16,-1 1-1-16,1 4 2 0,-6 1 4 0,1 7-2 15,1 1 2-15,-2 1-4 0,-2 8-2 16,0 4 0-16,-2 6-4 0,-2 0-2 16,1 2 0-16,-1 0-2 0,-1-7-1 15,0 0-8-15,0 2-7 0,0 0-1 0,2-4-10 16,1 4-25-16,-1-6 6 15,3-6-26-15,0-4-15 0,2 0-15 0,6-7-124 16,4-5-184-16</inkml:trace>
  <inkml:trace contextRef="#ctx0" brushRef="#br0" timeOffset="48297.12">22933 6128 539 0,'0'4'232'0,"2"4"2"0,0 2-24 0,0 1-112 15,2 3-19-15,-2 5-17 16,1 1-19-16,-1 1-12 0,1 2-15 0,-3-5 0 16,0-1-4-16,0 1-9 0,-4-7-1 15,2 1 1-15,-1 2-8 0,1-3-7 16,-1-2-13-16,3-5-13 0,0-2-26 16,2-2-16-16,0-7-16 0,3-7-134 15,3-4-192-15</inkml:trace>
  <inkml:trace contextRef="#ctx0" brushRef="#br0" timeOffset="48442.57">23000 5957 593 0,'7'-12'183'0,"3"3"-8"16,3 0-111-16,-1 2-30 0,-1 6-14 16,8 1-25-16,1 5-15 0,-2 2-9 15,4 3 29-15,1 2-127 0,-4-2-50 0,-1-3-128 16</inkml:trace>
  <inkml:trace contextRef="#ctx0" brushRef="#br0" timeOffset="48906.65">23324 6035 379 0,'14'2'135'0,"-2"4"49"0,-2-4-53 0,-4 0-49 15,-2-2-12-15,-3 1-2 0,-1-2-6 16,-1 2-8-16,-4-1 4 0,-1-2-8 0,-3 1-4 16,-3 0-5-16,-4-1 1 0,-3 2-8 15,-4 0-3-15,0 1-10 0,3 2-6 16,3 5-2-16,-2 0-3 0,4 7-5 15,-2 1 2-15,-1 5-3 0,2 5-2 16,12 3 1-16,-4-1 0 0,2-1-1 16,0-4-2-16,7-5 4 0,3-4 0 15,3-3-4-15,-7-2 0 0,9-5 3 16,6 0 0-16,2-4-3 0,4-3 3 0,0 0-3 16,-2-5 0-16,0-1 3 0,1-7-6 15,0-3 3-15,0-4 0 0,0-3 0 16,-4-1 3-16,0 3-3 0,-7 0 0 15,1 5 0-15,-3 5 3 0,-2 4 2 16,-3 5 8-16,1 5-1 0,-3 1 3 16,-1 2-1-16,1 5-4 0,0 5 4 15,-2 8-2-15,4 8-4 0,0 7 3 16,0 0-6-16,1 1 3 0,-1 4 0 0,-2 1 1 16,-1 4 1-16,-7 3-8 0,-4 5 3 15,-4 3-2-15,-1 2-3 0,-5-1 3 16,-1 2-3-16,1-2 0 0,-3-10 2 15,-3-8-2-15,-5-11 0 0,0-8 0 16,-5-10 0-16,-1-9-2 0,4-2-4 16,5-4-1-16,3-10-12 0,3-9-2 15,4-6-21-15,5-3-18 0,3-6-39 16,4-7-11-16,7-7-139 0,1-2-189 16</inkml:trace>
  <inkml:trace contextRef="#ctx0" brushRef="#br0" timeOffset="49353.5">23516 5578 776 0,'13'3'235'15,"-3"2"-10"-15,1 7-127 0,3 9-23 16,-7 5-10-16,3 9-16 0,2 8-9 15,-6 3-5-15,3 0-2 0,1 7-2 16,-1 3-6-16,-3-1-4 0,-4-1 0 16,-2 2-6-16,0-8 0 0,-4-9-8 15,1-4 1-15,-1-7-6 0,2-9 1 16,-2-9-1-16,2-6-2 0,1-4 0 0,1-6-2 16,0-5 2-16,2-5 0 0,1-6 0 15,5-6 2-15,0-2-2 0,5 0 0 16,-2 0 0-16,0-1 0 0,0-2 0 15,2 0 2-15,-5-1-2 0,0 4 0 16,0 1 0-16,-1 6 0 0,-1 9 0 16,1 3 2-16,3 5-2 0,1 6 0 15,0 0 3-15,-1 8-1 0,1 4 1 0,-1 7-3 16,-1 7 0-16,-2 7 0 0,-3 0 0 16,-1 5 0-16,-3-2 3 0,0-8-6 15,0-1-2-15,-2 0-4 0,1-4-6 16,-1-2-13-16,1-1-35 0,1-8-2 15,1-7-52-15,3-5 90 0,-1-3-218 16,4-12-203-16</inkml:trace>
  <inkml:trace contextRef="#ctx0" brushRef="#br0" timeOffset="50038.13">24403 5572 662 0,'5'-2'206'0,"0"0"4"0,-5-2-115 16,2 2-28-16,2-1-6 0,-5-1-9 16,-1 2-10-16,-1 1-8 0,-1-1-6 15,-2 3-4-15,-7-1-5 0,-6 0-3 16,-6 2-1-16,-2 3-4 0,-1-1-6 15,3 4 0-15,6 3-1 0,2 4 0 16,6 5-4-16,5 6 3 0,3 2-3 0,1 2 3 16,2 2 0-16,6 1-3 15,1-7 0-15,5-2 0 0,3-3 0 0,6-2 0 16,3-2 0-16,4 0 0 0,-3 0 0 16,0 1 3-16,-6-3-3 0,-3 1 0 15,-7-3 0-15,-1 4 0 0,-4-4-3 16,-4 0 3-16,0-3 0 0,-6 0 0 15,-3-4 0-15,-2 0 0 0,-5-3 0 16,3-3-3-16,-5 0 6 0,-3-2-3 16,2 0 0-16,-2-2 0 0,1 0-9 0,3 0-9 15,5-4-8-15,3 0-12 0,4 3-31 16,2-5-21-16,3 1 95 0,0-1-233 16,2 3-177-16</inkml:trace>
  <inkml:trace contextRef="#ctx0" brushRef="#br0" timeOffset="50557.84">24729 5687 539 0,'15'-12'212'0,"0"-2"-18"0,-4-2-56 15,-2-2-61-15,-7 0-1 0,-1 1-11 16,-1 3-13-16,-1 2-6 0,-1 6-16 16,-7-1 1-16,-3 2-10 0,-3 2-2 15,-2 0-6-15,-2 4 2 0,-1 1-5 16,-3 4 2-16,-1 6-6 0,-6 5 1 16,3 6 2-16,3 4-6 0,6 7-1 15,4 6 1-15,6 1 4 0,4-4-7 0,2 1 4 16,1-8-4-16,1-5 2 15,3-1-2-15,0-3 3 0,4-9-3 0,2-6 2 16,-3-6-2-16,4-5 3 0,10-8-3 16,2-1 0-16,1-6 0 0,2 0 0 15,0 5 0-15,-7-1 0 0,-3-7 0 16,-2 0-3-16,1-1 3 0,-3-5 0 16,-1 6 0-16,0 5 0 0,-1 1 0 15,-5 7 0-15,0 5 0 0,-1 4 7 0,-1-2-7 16,-1 3 6-16,0-1-3 15,0 10 3-15,0 8-6 0,0 7 5 16,0 2-5-16,0 10 0 0,1-5 0 0,-2-3 0 16,0 0 3-16,0-2-3 0,-2-2 0 15,2-1-3-15,0-2-2 0,2-5-4 16,-1-4-11-16,3-9-24 0,2-3 0 16,1-2-36-16,3-9-12 0,2-8 106 15,1-4-239-15,3-4-191 0</inkml:trace>
  <inkml:trace contextRef="#ctx0" brushRef="#br0" timeOffset="50798.84">24957 5191 506 0,'1'-12'225'0,"-1"4"0"0,3 5-12 15,-1 3-116-15,-2 2-10 0,3 11-20 16,2 10-9-16,0 9-13 0,2 7-12 15,1 6-2-15,2 6-4 0,-1 3-4 16,-4 0-10-16,4 2 1 0,-9 1-5 16,7 1-4-16,-2-6-2 0,2 0 0 15,-1-7-3-15,-1-8-8 0,-1-11-10 16,-1-9-6-16,1-10-23 0,0-7-33 16,4-1-15-16,2-9 143 0,3-4-281 15,4-2-197-15</inkml:trace>
  <inkml:trace contextRef="#ctx0" brushRef="#br0" timeOffset="51087.78">25257 5119 804 0,'6'0'236'0,"-2"2"-6"0,1 1-129 16,0 4-26-16,-1 4-14 0,0 6-12 16,1 8-9-16,0 4-11 0,1 7-1 15,2 6-5-15,1-2-7 0,-1 4-3 16,-2 7-5-16,-4-1-2 0,-2 0-1 16,-1 5-3-16,-2 2 1 0,2-2-6 15,-2 0-7-15,0-8-9 0,2-7-2 0,0-11-30 16,2-13-36-16,-2-12-18 0,1-4-137 15,4-3-14-15,2-12-173 0</inkml:trace>
  <inkml:trace contextRef="#ctx0" brushRef="#br0" timeOffset="51263.11">25516 5421 600 0,'4'0'222'0,"-6"0"-19"16,-3 2-72-16,-4 1-60 0,-3 1-9 0,-9-1-24 15,-2 6-12-15,3 3-5 0,-2 1-3 16,-4 5-5-16,0 4-9 0,1-2-14 16,-3-5-24-16,2 0-18 0,4-7-46 15,6-3-112-15,4-2-202 0</inkml:trace>
  <inkml:trace contextRef="#ctx0" brushRef="#br0" timeOffset="51585.82">25495 4926 723 0,'4'0'212'0,"7"3"-5"15,4 8-126-15,-1 10-19 0,4 9-13 16,5 1-15-16,-1 11-10 0,0 3-4 16,-1 1 4-16,-7 1-3 0,-1 6 0 15,-5-1 1-15,-6-1-2 0,-2 7-2 0,-3-4-4 16,-8-1-3-16,-9 1-2 0,-7 3-4 16,-6-6-2-16,-3-2 0 0,-3 0-3 15,1-4-3-15,2-3-14 0,2-8-18 16,1 1-26-16,3-6 14 0,1-7-178 15,3-10-211-15</inkml:trace>
  <inkml:trace contextRef="#ctx0" brushRef="#br0" timeOffset="61507.14">28135 5251 497 0,'0'6'172'0,"0"-1"-1"0,0-5-105 16,1-2-16-16,-1 1-1 0,1-4-10 15,-1 2 0-15,1-5-2 0,-1 0-1 16,0-3 8-16,0-4-4 0,-1-1-3 15,0-1 2-15,0-5-6 0,-1-2 2 16,-1 1-7-16,0-5-1 0,1 2-2 0,-2-5-8 16,-2-3 2-16,-4-4-3 0,-1-4-1 15,-5-4 1-15,-5-3-3 0,0-2-1 16,3-3-4-16,-6 3 3 0,2 2-6 16,1 5 0-16,1 5 2 0,3 7-4 15,5 3 0-15,2 7-1 0,2 4 2 16,4 5-4-16,-1 5 0 0,1 2 0 15,2 1-4-15,1-2-11 0,0 2-9 16,-1-2-6-16,1 0-14 0,0-1-17 0,-1 2-25 16,-1-4 3-16,0 2-150 0,-1-3-174 15</inkml:trace>
  <inkml:trace contextRef="#ctx0" brushRef="#br0" timeOffset="62037">28136 4530 626 0,'3'-4'209'0,"-2"0"-9"0,-1-8-101 16,-2-6-33-16,-4-4-6 0,-4-5-4 16,-3-6-16-16,-6-1-8 0,-2 0-4 15,-1-1-5-15,-2-1-5 0,-4 0 3 16,2 4-5-16,2 3 0 0,-1 4-3 16,3 6-1-16,3 4-3 0,0 4 3 15,3 3-5-15,4 6-1 0,1 2-3 16,3 6-3-16,-2 6 3 0,1 5-3 15,2 6-3-15,1 10 3 0,4 1-6 16,2 8 0-16,7 6-2 0,-1 0 0 0,2-1-1 16,-1-2 2-16,-1-3-5 0,-4-2 3 15,-2-1-4-15,0-5-7 0,-1-3-18 16,-2-5-17-16,-4-7-25 0,1-8-143 16,-1-11-186-16</inkml:trace>
  <inkml:trace contextRef="#ctx0" brushRef="#br0" timeOffset="62592.9">28313 5263 642 0,'0'3'205'0,"0"-3"-3"15,0-3-122-15,1-3-6 0,0-4-4 16,3-6-16-16,-1-4 0 0,0-6-15 0,2-4 1 15,-3-6-6-15,-1-4-2 0,-1-7-8 16,0-4 1-16,-3-3-2 0,1-9-7 16,-2-8-5-16,2-1 1 0,-2-1-5 15,-3-3-1-15,-3 5 0 0,-1 3 0 16,-1-1-6-16,0 8 2 0,2 1 2 16,2 5-4-16,0 9 0 0,1 12-6 15,2 1-3-15,4 13-10 0,1 5-14 0,1 7-16 16,3 4-9-16,2 4-24 0,0 4-6 15,1 9-13-15,-2 2-136 0,0 1-162 16</inkml:trace>
  <inkml:trace contextRef="#ctx0" brushRef="#br0" timeOffset="62943.18">28481 4385 676 0,'3'-4'212'0,"4"-7"-8"0,-7-5-118 16,-1-6-16-16,-7-8-13 0,-2-5-9 15,-4-5-9-15,-3 0-15 0,-1-1 2 16,0 2-1-16,-5 1-11 0,1-2-1 15,-1 4 0-15,-1 2-7 0,-2 2-3 16,0 4 1-16,-2 7-4 0,2 2 0 16,3 12 3-16,3 7-3 0,3 3 0 15,-1 10 0-15,3 8 0 0,1 10-3 16,2 4-1-16,1 6-2 0,4 2-1 16,-2 5-5-16,4 3-5 0,1 1-15 15,0 0-1-15,0 0-20 0,2-4-14 0,-2-7 127 16,1-5-271-16,-1-10-189 0</inkml:trace>
  <inkml:trace contextRef="#ctx0" brushRef="#br0" timeOffset="63425.23">27883 5366 776 0,'9'10'235'0,"-6"-4"-14"0,-2-1-134 16,-1-4-4-16,-3-1-15 0,-3-1-15 16,-5-2-4-16,-2-5-7 0,-3-4 0 15,-6-5-4-15,-1 1-3 0,-4-11-2 0,-5-8-12 16,-4-6 1-16,-2-4-6 0,-6-8-3 16,-2 2-5-16,-1 1 2 0,-3 1-5 15,3 0-5-15,6-2 2 0,4-1 0 16,5 0-2-16,4-1 0 0,3 1 0 15,1 8 0-15,5 3 0 0,4 10 0 16,3 6 0-16,4 5-2 0,4 6 0 16,2 2-3-16,2 5-10 0,0 4-3 15,0 3-11-15,0 0-9 0,0 2-12 16,0 3-11-16,-1 2-14 0,-2 1-13 16,0-1-16-16,-1 1 7 0,0-1-145 0,1-1-176 15</inkml:trace>
  <inkml:trace contextRef="#ctx0" brushRef="#br0" timeOffset="63793.25">27522 4548 766 0,'3'3'215'0,"-3"2"11"0,-1-5-141 16,-7-2 1-16,-6-5-18 0,-8-3-14 15,-5-5-7-15,-6-8-1 0,-3 0-8 0,-6-1-11 16,3 0-7-16,-1 3-4 0,5 6-5 16,-1 4-6-16,4 5 1 0,4 6-3 15,1 1-3-15,2 7 0 0,7 5 0 16,0 2-3-16,5 7-3 0,3 6 1 15,6 2 0-15,2 3-1 0,2 9-1 16,4-2 1-16,0 6 1 0,2 1 2 16,2 2 3-16,1-1-3 0,4-6 3 15,1-4-2-15,1-4-4 0,2-3-12 0,-3-4-6 16,0-4-13-16,-1-3-18 0,-1-6-34 16,0-6 28-16,0-4-183 0,-1-4-179 15</inkml:trace>
  <inkml:trace contextRef="#ctx0" brushRef="#br0" timeOffset="64195.07">27779 5583 790 0,'5'2'235'0,"1"-1"-4"15,-6 1-122-15,-1-2-35 0,-2-1-6 16,-3-2-12-16,-5 0-8 0,-6-3-9 16,-7 7 3-16,-7-5-5 0,-7 0 0 15,-12 0-5-15,-6 2-2 0,-5 0-6 16,-3-1-7-16,-5-4-4 0,3-3-2 15,-1-2-4-15,-1 0 0 0,1-1-6 16,3 1 2-16,5 2-3 0,8 3 0 0,11 1 0 16,7 2-3-16,9 0 2 0,5 2-3 15,4 1-4-15,4 1 0 16,3-1 1-16,5 0-5 0,2 0-4 0,1 0-6 16,1 1-7-16,0-3-10 0,1 0-18 15,-1 0-14-15,0-4-21 0,-1 0-14 16,0-2 144-16,-1 0-272 0,1 0-202 15</inkml:trace>
  <inkml:trace contextRef="#ctx0" brushRef="#br0" timeOffset="64512">26938 5201 683 0,'0'0'235'15,"0"6"-11"-15,-2 0-93 0,-4 4-39 16,-1 3-15-16,-3 3-12 0,-4 0-12 16,-1 2-12-16,1 2-8 0,-8 1-9 15,3 1-6-15,-1 3-2 0,-3 1-6 16,-3 0-2-16,5 4-2 0,0 0 2 16,1-3-6-16,3-3 1 0,5 0 1 15,2-4-4-15,1-1 3 0,4 7 0 16,2-2-3-16,3 0 3 0,2 1-1 15,4-2-2-15,2-6 2 0,3 1-2 0,4-3 0 16,4-1-4-16,0-1-7 0,4-4-10 16,3-4-11-16,-1-2-18 0,-1-3-36 15,0-4-17-15,-1-3-141 0,-6-4-207 16</inkml:trace>
  <inkml:trace contextRef="#ctx0" brushRef="#br0" timeOffset="65115.51">28414 5534 471 0,'14'0'205'0,"3"4"7"16,2 1-13-16,3 1-113 0,7-2-15 15,0 2 1-15,4-3-17 0,-2 1-10 16,2 3-4-16,0 0-1 0,0 1-9 16,2 3 1-16,4-1 1 0,-4 0-6 15,0-1 0-15,1-5-1 0,1-3-10 16,5-1 0-16,1-5-8 0,1-4 3 16,-4-2-6-16,-5 0-3 0,-7-1-2 15,-5 2 0-15,-7 4 0 0,-4-2-5 0,-1 2-5 16,-6 4-4-16,0-1-12 0,-3 0-13 15,-2-10-18-15,-1-3-13 0,-6-2-24 16,-2-5 2-16,-4-3-154 0,-4 5-178 16</inkml:trace>
  <inkml:trace contextRef="#ctx0" brushRef="#br0" timeOffset="65470.5">28946 5159 654 0,'10'3'214'0,"1"1"-4"0,9 3-88 0,2 4-62 16,-1 4-1-16,7 1-18 0,-3 5-2 15,-3 1-11-15,1 1 2 0,1 1-2 16,-2 1 0-16,5-1-3 0,4 0 0 15,-3-1 3-15,0 1-8 0,-3 0 0 16,-2 6-7-16,-4-1 5 0,0 8-7 16,-1-5-3-16,-4 8-2 0,-5-5-1 15,-5 3-3-15,-4-4-2 0,-4 1 3 16,-1-6-3-16,-4-4 0 0,-6-7 0 16,-3-6 3-16,-3-2-3 0,-1-4 0 15,-4-3-3-15,-3-1 0 0,3-1-7 0,-4-1-12 16,3-1-20-16,2 1-18 0,0 0-30 15,6 0 136-15,-5 0-277 0,2 1-214 16</inkml:trace>
  <inkml:trace contextRef="#ctx0" brushRef="#br0" timeOffset="65921.47">28239 5715 771 0,'6'0'210'0,"3"4"4"0,4 2-143 15,3 7-24-15,-1 8-11 0,4 4-14 16,-1 3-12-16,-1 6-3 0,-3 2 0 16,4 9 3-16,-1-3 5 0,3 10 1 15,1 1 5-15,6 8 0 0,-1-3 1 16,6 6 1-16,-4 2 1 0,3 0-2 15,-8-2 0-15,-1 2-5 0,-7-11-3 16,5 8-2-16,-2-6-5 0,1-10-4 16,-1-4 0-16,0 1 0 0,-10-21-6 15,-3-6 0-15,-1-6-10 0,-3-10-13 16,-1-1-19-16,0-4-18 0,-2-8-25 16,-1-5 81-16,1 0-230 0,0-6-190 0</inkml:trace>
  <inkml:trace contextRef="#ctx0" brushRef="#br0" timeOffset="66193.38">28843 6536 704 0,'6'16'202'16,"0"4"-3"-16,2 6-126 0,-2 6-19 15,-2 2-1-15,-1 1-14 0,-3-3-10 16,-2 2 2-16,-1-3-6 0,-4-3 2 16,-2-1-3-16,-4-2-6 0,0-6-2 15,-3-7-3-15,-3-6-4 0,-6-6-2 16,-5-6-2-16,2-5-2 0,-2-9 1 0,0-5-1 16,-1-5-3-16,2-2-12 0,-3-8-11 15,-3-1-30-15,2-2 32 0,10 1-197 16,1 6-210-16</inkml:trace>
  <inkml:trace contextRef="#ctx0" brushRef="#br0" timeOffset="66644.85">28162 5760 857 0,'8'-4'239'0,"-4"4"-11"16,-3 1-153-16,-1 8-20 0,0 6-15 15,-2 5-18-15,-7 9-10 0,-7 9-9 16,-7 10 1-16,-22 5-1 0,2 8 1 16,-6 9 1-16,-3 3-2 0,-1 1 3 15,10 5-2-15,-9 3-1 0,1-5 0 16,-2 1 0-16,-4-2 0 0,8-10-3 15,1-2 0-15,2-7 0 0,7-10 0 0,9-9 0 16,4-6 0-16,9-9-9 0,6-10 2 16,6-6-7-16,2-7-12 15,3 0-5-15,4-3-31 0,3-2-16 0,4-7 30 16,2-5-180-16,5 0-179 0</inkml:trace>
  <inkml:trace contextRef="#ctx0" brushRef="#br0" timeOffset="66937.03">27692 6845 717 0,'-14'33'206'0,"-1"2"0"0,-4 3-135 16,-3-1-19-16,-6-1 1 0,-1-1-13 0,-2-3-1 15,0-4-3-15,0-5 1 16,5-10 3-16,-1-12-2 0,4-1 2 0,1-4-4 16,1-14-6-16,1-10 5 15,6-3-9-15,-2-7 1 0,1-6-7 0,2-4-3 16,5 2-4-16,0-2 1 0,8 2-6 16,0 3-11-16,2 6-14 0,5 2-10 15,6 4-86-15,3 3-136 0,3 2-232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5T09:18:56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4906 15434 642 0,'0'-11'193'0,"1"0"2"16,0 1-87-16,1 2-51 0,0 0-25 0,-1 1-3 15,-1-1 4-15,1 1-6 0,1 1-9 16,1 1 1-16,-1 5-1 0,3-5-1 15,4 2-3-15,0 0-4 0,-1-2 1 16,3 1 2-16,2 3-3 0,-2-1 1 16,5 2 2-16,3 0-5 0,7-2 5 15,-2 5-4-15,5-3 1 0,6 0-4 16,1-1 4-16,-4-1-5 0,9 2-1 16,1 2 3-16,4-4-2 0,5 1-2 0,1 1-1 15,-1 3 2-15,-4-3 3 0,4 1-4 16,-3-2 0-16,7 4 0 0,2-1 0 15,5-2-1-15,-5 1 1 0,1 5 4 16,1-1-1-16,2 5-1 0,-8 1 2 16,6 1 2-16,3-2-3 0,-2 0 5 15,-1-4-3-15,7 4-3 0,-6 3 4 0,0 1 0 16,-1 3-1-16,2-1-2 16,0 1-1-16,6-1 1 0,2 2-1 0,-2-1-3 15,1-2 1-15,-1 2 2 0,-7-4-2 16,1-2-3-16,0 0 3 0,0 0-3 15,3-1 0-15,-2 0 0 0,-2-3 0 16,2 1 0-16,-5 0 0 0,-3-3 0 16,8 1 0-16,2-2 0 0,0-1 0 15,4-1 0-15,-1-1 0 0,-1 1 0 16,-3-1 0-16,4 1 2 0,0-1-2 0,7-1 0 16,-1 0 0-16,4 1 0 0,-4-3 0 15,3 0 0-15,-1-3 0 0,5 2 0 16,-1-1 0-16,4-2 0 0,-5 3 0 15,1 0 0-15,0-3 0 0,4 1 3 16,-2-1-3-16,3 0 0 0,-5 1 0 16,3-1 0-16,0-3 0 0,3 2 0 15,-1 0 0-15,6-2 0 0,-3-1 0 16,2 1 3-16,6 2-3 0,3-2 0 0,3-2 3 16,0 2 0-16,5-2-1 0,0-1 0 15,-4 2 1-15,1 3 1 0,-3-2-1 16,5 0 3-16,2 0-2 0,4 2 2 15,1-1-1-15,6 4 0 0,-3 1-1 16,-6-1-2-16,2 2 4 0,1 1 1 16,3-1 0-16,-6 2 1 0,2 4-3 15,-4-1-1-15,0 2 2 0,-5 0-1 16,-1 1-2-16,-5-2 1 0,-3 1 1 0,-2-1-3 16,-8 1-2-16,7 2 0 0,-1-2-2 15,-3 0-7-15,-7 0-5 0,3-4-8 16,-13-1-7-16,1 0-17 0,3-2-21 15,-4-2-46-15,1-5 21 0,10 0-153 16,6-5-208-16</inkml:trace>
  <inkml:trace contextRef="#ctx0" brushRef="#br0" timeOffset="13027.68">5021 16265 415 0,'0'5'124'0,"1"-3"6"0,-2-1-95 0,0 3-28 16,0-2-1-16,1 1 0 15,1 0 2-15,-2 0-1 0,0-2-7 0,0 1 0 16,0-3 6-16,1 2 1 0,0-3-7 15,0 2 15-15,-1 0-5 0,1 1 4 16,1-2 5-16,-1 2 1 0,0-1-2 16,-1 1-2-16,0-2 9 0,2 1-7 15,-1-1-1-15,-1 1 5 0,1-1 0 0,0 2-3 16,1-4 10-16,0 5-9 0,-2-2 4 16,1 0-5-16,0-2 4 0,-1 4-4 15,2-2-5-15,-1-2-1 0,0 4 0 16,0-2 0-16,1 1-4 0,-1-1 0 15,1 1-5-15,0-1 4 0,1 1 0 16,0-1 4-16,3 0 5 0,0 0-1 16,2 1 5-16,-1-2 3 0,3 2 2 0,3 0 0 15,2 0-1-15,3 1-4 0,1 1-4 16,0-3 3-16,-2 2-2 16,0-1-2-16,0-2-5 0,-2-1 5 0,3-1-3 15,-2 1 0-15,4 0-1 0,0-2 0 16,2 1-3-16,1 2 1 0,-2 0-1 15,4-1-4-15,0 2 2 0,0 0-1 16,1-1-3-16,0 0-1 0,0-1 1 16,-2-2-3-16,2 1 4 0,2-6-4 0,0 3 3 15,5-6-3-15,2-1 3 0,-2-4 0 16,3 0-1-16,1-1 2 0,-1 2-2 16,5-2 4-16,-1 4 3 0,-2 3-5 15,0-1 2-15,-2 0 3 0,-5 4-3 16,1-1 0-16,-2 3-4 0,0-1 1 15,-3 4 0-15,0-1-1 0,-4 1 1 16,-1 1 0-16,-1 0 0 0,-5 1-3 16,3 0 2-16,0 1-2 0,0 1 3 15,1-1-3-15,2 0 2 0,-2 1-2 0,-2 0 0 16,1 0 3-16,-8 0-3 16,2 0 0-16,2 2 0 0,-1-1 0 15,1-1 0-15,1 2 0 0,-1 1 0 0,-3-4 3 16,-3 5-3-16,2 0 0 0,1 1 0 15,-1-1-3-15,1 2 3 0,-2-3 3 16,0 4-3-16,0 0 0 0,1 0 2 16,0 1 1-16,1 1 0 0,-1 1-1 0,-2 0-2 15,-1 0 3-15,1 3-3 0,1 0 3 16,-3-3-3-16,4 1 0 0,0-3 6 16,-2-2-6-16,0 0 2 0,3-1-2 15,-3-2 0-15,-1 2 2 0,1-4-2 16,0-1 0-16,0-1 3 0,2-1-1 15,2-1 0-15,1 0 4 0,1-3-3 16,5 0 1-16,-3 2 2 0,7-2-1 16,-2-2 2-16,0 0-5 0,-4 0 3 0,4 4 0 15,-6-4 0-15,2 3-3 0,1 0 0 16,0-1 1-16,-2 5 2 0,1-3-5 16,2 1 3-16,-2 1-3 0,0 0 0 15,2-1 2-15,1 0-2 0,-2 2 0 16,1 0 0-16,-2-1 0 0,0 1 0 15,3 0 0-15,-3-1 0 0,-1 3 0 16,1-3 3-16,0 3-3 0,-3 2 0 16,0-5 0-16,3 1 0 0,1 1 2 0,-2 0-2 15,6 0 0-15,-7-1 0 0,2-2 2 16,1 2-2-16,0-1 0 0,-4-1 0 16,4 2 0-16,-1 2 0 0,-2-5 0 15,1 6 0-15,1-5 0 0,-1 2 0 16,-2 0 0-16,4-1 2 0,-1 1-2 15,-3 0 0-15,4-1 0 0,-1 0 0 16,1-1 2-16,-2 0-2 0,2-2 0 0,-3 1 0 16,3-1 0-16,-3-1 2 15,5 2-2-15,-1 0 0 0,2-2 0 0,1 3 0 16,2-1 0-16,-2-1 3 16,1 0-3-16,1 1 2 0,0-1-2 0,-1-2 3 15,4 1-3-15,-1-2 0 0,0-2 2 16,3 3 0-16,-1 0 0 0,-1 1 1 15,0 2-3-15,0-1 2 0,0 1 1 16,4 0-3-16,-1-1 1 0,1 2-1 0,-1 1 3 16,-2 0-3-16,0-1 2 0,-1 0 1 15,3-2-3-15,-3 1 0 0,3 0 2 16,-3 1-1-16,0 2 1 0,1-1 3 16,0-1-5-16,-5 4 5 0,1-2-5 15,0 1 2-15,-1-1 0 0,5 0 0 16,-1 1 1-16,1-1-1 0,0 0-2 15,-3-1 1-15,-4 2-1 0,2-3 2 16,1-2-2-16,1 2 3 0,-1-1-3 0,6 1 0 16,-2-1 0-16,-2 2 0 0,0 1 0 15,0-1 0-15,-1 1 0 0,0-1 0 16,0-2-3-16,-1 1 1 0,1-3 2 16,5 0 0-16,1-1 2 0,3 3 1 15,3 0-1-15,-1-1 0 0,-1 1 0 16,-1 0 0-16,0 0 0 0,-1-2-2 15,1 2 0-15,-1-1 0 0,1 1 3 16,0 2-3-16,2-1 0 0,1-2 0 0,2-1 0 16,1 0 0-16,3-2 0 0,1 1 0 15,-5-1 0-15,4 2 0 0,-3 0 0 16,0 2 0-16,-2 0 0 0,4 1 0 16,0 0 0-16,4 1 0 0,1-1 0 15,3-1 0-15,-1 1 0 0,-3 1 0 16,-3 0 0-16,0 1 0 0,-3 3 0 15,0 1 0-15,4 1 0 0,10 1 0 16,-6 0 0-16,3-3 0 0,1 1 0 0,-2-2 0 16,-9 1 0-16,6-3 0 0,-2 1 0 15,-2 2 0-15,3-2 0 0,5 1 0 16,-1-2 0-16,2 3 0 0,0-3-3 16,-1-2 3-16,-8 1 0 0,2 1 0 15,-2 0 0-15,-5 1-2 0,1-1 2 16,5-1 0-16,-5 1-2 0,2 0 2 0,3-2-2 15,-1 0 0-15,-6-1 2 0,3 0-2 16,-5 5 2-16,-1-6 0 0,-5 4-5 16,1 1 5-16,1-3-1 0,-2 1-4 15,3 1 3-15,-2-2 0 0,4 1 0 16,-1-1-3-16,0-1 0 0,4 2 0 16,-1 0 0-16,-3 0 1 0,-1 0-1 15,-1 0-2-15,-6 0 2 0,-1 0-2 0,1 1-1 16,-1 0-5-16,0-1-1 0,-2 1-6 15,-2-1-10-15,-7-1-10 0,-1-1-13 16,-5-1-18-16,-2-3-11 0,-2 0-15 16,-2 0 1-16,0 0-145 0,-1-5-177 15</inkml:trace>
  <inkml:trace contextRef="#ctx0" brushRef="#br0" timeOffset="19036.27">7423 14575 815 0,'9'10'229'0,"2"-1"-3"0,8 2-94 16,5 1-80-16,7-1-21 0,5 3-6 0,5 6-4 15,10 3-2-15,7 5-9 0,4 4 2 16,4 1-7-16,7-2 5 0,1 6-1 16,-2-2 0-16,-3 3-6 0,10 4 5 15,2 5-4-15,3-2-4 0,4 6 2 16,3 3-2-16,-2 3 3 0,0-6-3 15,-2 2 0-15,-2-7 0 0,-3-5 0 16,-13-5-5-16,-7-4-7 0,-6-2-9 16,-1-1-14-16,-3-5-14 0,3-4-21 15,-4-1-22-15,-5-3-144 0,-6-2-193 16</inkml:trace>
  <inkml:trace contextRef="#ctx0" brushRef="#br0" timeOffset="19481.25">7329 13159 1078 0,'8'10'249'0,"4"3"-16"0,4 2-173 0,6 3-36 16,8 8-4-16,3 6 0 0,8 6-10 15,13 6-4-15,4 8-4 0,11 4-7 16,15 6 5-16,11 5 0 0,5 5 0 15,13 8 0-15,9 1 0 0,3 2 3 16,4 7-3-16,10 4 0 0,2-1 2 0,0 7 4 16,-2 0-1-16,6-1 6 15,-14-2-2-15,-6-1 4 0,-13-7-2 0,-9-5-2 16,-14-7-4-16,-7-8-2 0,-13-12-3 16,-8-5-6-16,-12-7-10 0,-13-9-12 15,-13-10-23-15,-7-8-26 0,-9-16-31 16,-7-2 84-16,-2-15-221 0,-12-14-203 15</inkml:trace>
  <inkml:trace contextRef="#ctx0" brushRef="#br0" timeOffset="19877.14">7339 11185 999 0,'39'11'233'0,"0"2"-5"0,9 6-175 15,9 5-22-15,2 11-3 0,10 11 1 0,12 7-10 16,5 5-2-16,9 14-13 0,7 7-1 16,7 4 0-16,7 6-3 0,11 10 3 15,-5 1-3-15,11 5 3 0,-1 2-3 16,1 5 0-16,-11-5 0 0,0 6 0 16,-8-8 0-16,-4-1-3 0,-9-5 3 15,-4-10-3-15,-1-6-3 0,-3-3 2 16,-8-8-8-16,-5-7-2 0,-5-3-17 0,-10-7-7 15,-14-10-30-15,-6-11-4 0,-11-11-161 16,-13-10-198-16</inkml:trace>
  <inkml:trace contextRef="#ctx0" brushRef="#br0" timeOffset="20277.25">7520 9864 929 0,'5'3'253'0,"12"3"-12"16,6 5-50-16,4 5-152 0,5 8-19 16,7 8-4-16,11 6 0 0,9 3-8 15,6 2-2-15,12 5-6 0,10 5 0 16,8 6-3-16,9 7 0 0,5 7 0 16,11 5 1-16,1 2-1 0,9 4-5 15,-1 1 3-15,4 7 2 0,-9-4-2 16,11 6-1-16,-4 4 6 0,-6 2-2 0,-4-3 2 15,4 3-3-15,-15-7 0 0,-4-10-11 16,-11-3-3-16,-10-8-21 0,-16-8-21 16,0-7-26-16,-16-8 51 0,-6-14-198 15,-6-13-208-15</inkml:trace>
  <inkml:trace contextRef="#ctx0" brushRef="#br0" timeOffset="20661.41">7831 8847 1142 0,'0'2'250'0,"1"-1"-11"16,3 0-197-16,5 2-23 0,12 6-6 15,4 3 6-15,11 6-10 0,8 4-3 16,13 8-6-16,1 5 0 0,7 10-3 16,10 2 0-16,5 8 3 0,3 3 0 15,11 7 0-15,7 1 0 0,3 12 0 0,10 1 0 16,8 6 0-16,-1 3 3 0,7 4-3 15,-2 1 0-15,-2 2 0 0,-16-5 0 16,-4-8-3-16,-9 0-4 0,-11-12-9 16,-14-9-5-16,-3-4-31 0,-14-7-35 15,-9-15-13-15,-8-8-143 0,-6-9-205 16</inkml:trace>
  <inkml:trace contextRef="#ctx0" brushRef="#br0" timeOffset="20943.98">8938 8608 1211 0,'5'7'256'0,"1"-2"10"16,6 3-223-16,6 4-21 0,16 3-6 16,11 10 3-16,7 7-7 0,8 9-3 15,9 6-6-15,0 7-6 0,7 7 1 0,16 2-8 16,4 4-7-16,2-3-7 0,3 2-25 16,2-1-62-16,-1-2-142 0,-5-16-229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5T09:30:27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15304 9677 654 0,'0'6'198'0,"-6"-6"-1"0,-6 1-81 16,-3-2-70-16,-4 0-9 0,-9-2 0 15,-6 0-6-15,-1-2-10 0,-10 4-2 16,-3-4-7-16,-5 2-2 0,-3 1-7 16,-11 2-3-16,9 0 0 0,-4 0 0 15,-6 4 3-15,5-1-3 0,-5-1 0 0,-5 5 0 16,-5 1 0-16,10 4 4 0,-1-2 3 15,14 4-3-15,-10-2 6 0,12-1 1 16,-4 0 5-16,4 3 2 0,5 2-2 16,13 5 2-16,-1 1-3 0,10 3-2 15,-2 3-1-15,0-3-2 0,4 15-4 16,5 3 0-16,7 1-4 0,4 6 2 16,6 9 0-16,3-8-4 0,-1 5 0 0,6 4 0 15,-3 4 0-15,5 3 0 0,2 1 3 16,-1-1-3-16,0 5 0 0,-1-2 0 15,-2 1 3-15,1-1 0 0,1 3 0 16,-2-6-3-16,3 1 3 0,-1 2-3 16,-1-10 2-16,3-4-2 0,2-1 0 15,1-5 0-15,-3-7 0 0,3 1 0 16,-3-3-2-16,-1-8-4 0,7-5-3 16,2-2-1-16,2-5-2 0,1-8 2 15,9-2-5-15,0-3 2 0,5-8 4 0,5-2-1 16,5-4 3-16,4-4-3 0,2-2 0 15,-2-5-2-15,9 3-1 0,0-1-4 16,0-3-7-16,1-1-15 0,4-8-13 16,-12-2-13-16,5-1-11 0,-1-4 76 0,-3 7-200 15,-3 3-169-15</inkml:trace>
  <inkml:trace contextRef="#ctx0" brushRef="#br0" timeOffset="316.14">13149 10860 868 0,'0'0'215'15,"0"-7"-9"-15,7-4-150 0,8-4-36 16,10-2-17-16,12-6 0 0,15-3-3 16,15-8 0-16,9 2 0 0,10 0 0 15,13 0 0-15,-3 2 3 0,0 6-3 16,14-6 0-16,1 1 0 0,-5-1 0 0,12 1 0 16,-4 1 0-16,-5 2-3 0,-9 4-12 15,-4 1-4-15,-9 5-13 0,-4-2-21 16,-7 2-17-16,-3-3-140 0,-3 0-175 15</inkml:trace>
  <inkml:trace contextRef="#ctx0" brushRef="#br0" timeOffset="749.32">15367 10069 956 0,'11'40'222'0,"-4"12"-12"16,-3 1-178-16,3 13-19 0,0 7-4 16,0 6-1-16,-1 0-1 0,1 0-4 15,-2-4 1-15,1 3-4 0,2 1 0 16,-1 1 0-16,2-5 0 0,3-3 0 15,2-10 0-15,0-7-4 0,5-9 4 16,0-8-3-16,1-7 3 0,6-8-3 0,8-10 3 16,4-6-4-16,10-7 0 0,4 0 0 15,1-6 1-15,3-5 0 16,3-12 0-16,-2-4-1 0,4-6 2 0,-3-6 2 16,-2-5 0-16,-5-2 2 0,-9-9 2 15,-8-7-1-15,-7-2 3 0,-13-5-2 16,-5-8 4-16,-8 3-2 0,-1 0 1 15,-4-3-4-15,-4-2 1 0,-4 7 0 16,0-2-8-16,-4 6 0 0,-1 15-9 16,0 7-8-16,3 11-6 0,-3 3-17 0,1 7-24 15,2-2 15-15,0 8-166 0,-1-1-173 16</inkml:trace>
  <inkml:trace contextRef="#ctx0" brushRef="#br0" timeOffset="1107.56">16948 9926 1040 0,'3'32'233'0,"-2"5"-15"15,1 7-186-15,-1-6-20 0,1 9-3 16,-3 4-3-16,2 2-4 0,2 7 2 16,4 10-8-16,3 5 2 0,2 2-4 15,1 3 0-15,0 0-4 0,1 2-5 16,0 0-7-16,3 0-9 0,-2-7-6 15,8-1-5-15,-1-9-12 0,0-7-13 0,-3-10 2 16,5-4-10-16,-7-13 4 0,1-3-38 16,-3-13-80-16,1-7-138 0</inkml:trace>
  <inkml:trace contextRef="#ctx0" brushRef="#br0" timeOffset="1580.5">16933 10620 894 0,'12'-1'217'0,"5"2"-9"16,2-1-156-16,5-1-35 0,3-1-6 16,5-3-8-16,5 0-3 0,5-2 0 15,3-4-3-15,3 0-4 0,2 2-1 16,3 1-2-16,3 5-4 0,0 3 3 0,3 2-4 15,4 6 5-15,0 6 2 0,0 3 1 16,1 7-1-16,-2 7 4 0,-5 8 4 16,-1 1-5-16,-6 7 5 15,4 9 5-15,-7-9-5 0,-10-1 8 0,-5 0 0 16,-5-4 3-16,-12-13 6 0,-3 3 10 16,0-5-3-16,-5-4 4 0,-2-5-6 15,-3-6 3-15,0-4-4 0,-2-6-2 16,-2-2-10-16,-2-8 3 0,-2-5-5 15,-2-7 0-15,-1-9-5 0,0-10 1 0,0-6-3 16,1-10-3-16,3-7 3 0,4-5 0 16,1-8 0-16,5-3-2 0,3-7 2 15,6-3-4-15,6-1-3 0,6 1-1 16,7 10-2-16,9 11 4 0,8 7-4 16,6 3 1-16,7 6 2 0,2 3 0 0,3 5 0 15,-4 6-10-15,-1 9-6 0,-4 8-9 16,0 1-22-16,-6 6-17 0,-4 5 4 15,-3 4-150-15,-5 4-176 0</inkml:trace>
  <inkml:trace contextRef="#ctx0" brushRef="#br0" timeOffset="2047.37">19409 10604 935 0,'-4'37'212'0,"1"-1"-6"15,2 2-167-15,1 4-32 0,2 2-7 16,4-2 0-16,8-2-4 0,2 3 1 15,4-7-1-15,6-4 0 0,4-3 1 16,5-8 0-16,10-14 3 0,3-3 0 16,3-4 3-16,4-6 0 0,2-8 5 15,0-4 2-15,2-7 0 0,0-8 1 16,-3-3 5-16,-8-6 2 0,-5-1-1 16,-12-2 0-16,-8-2 2 0,-12 0-3 15,-11-4 0-15,-1-6-2 0,-14-4-1 0,-12-3-5 16,-11-3-2-16,-8 2 2 0,-5 2-8 15,-7 14 0-15,2 6 0 0,-4 9-4 16,-5 11-3-16,-2 10 4 0,0 8 1 16,-7 5 2-16,2 4 0 0,1 7 0 15,5 12 0-15,11 8 0 0,-10 9-6 16,1 7-3-16,6 6-13 0,7 4-6 16,-5 1-12-16,21 1-18 0,10-5-20 0,8 0 0 15,6-4-148-15,11-3-178 0</inkml:trace>
  <inkml:trace contextRef="#ctx0" brushRef="#br0" timeOffset="2362.21">20486 10259 1011 0,'5'52'249'16,"2"2"-12"-16,2 5-81 0,0 6-131 0,0 10-16 16,0 12-9-16,3 7-3 0,0 6 0 15,-2 8 0-15,1 6 1 0,0-3-4 16,-4-1-2-16,-1-6-1 0,-1-8-5 15,0-14-9-15,-1-5-10 0,2-13-8 16,0-8-10-16,3-8-17 0,0-5-10 16,-3-8-15-16,2-8-139 0,-1-5-171 15</inkml:trace>
  <inkml:trace contextRef="#ctx0" brushRef="#br0" timeOffset="2711.73">20465 10164 972 0,'13'-18'268'0,"5"5"-27"0,5-3-85 16,2 3-101-16,7 0-23 0,1-1-17 15,8 5-5-15,1 4-2 0,6 5-3 16,5 5-1-16,3 5-2 0,6 3 1 15,3 5-3-15,1 7 0 0,-4-4 0 16,-1 10-3-16,-7 7 3 0,-4 8-2 16,-8 8-2-16,-4 11-1 0,-9 1-3 0,-10 1 3 15,-14 3-3-15,-5-1 3 16,-1 3 0-16,-13-5 3 0,-11 5-3 16,-9-1 5-16,-6-7 0 0,-9-3 0 0,-2-5 3 15,-9-8-6-15,0-7-6 0,-4-8-7 16,0-11-8-16,-4-7-24 0,0-11-18 15,-4-4-23-15,0-7 116 0,-1-8-261 16,6-8-204-16</inkml:trace>
  <inkml:trace contextRef="#ctx0" brushRef="#br0" timeOffset="3234.71">21523 9935 1147 0,'16'37'255'16,"-1"13"-10"-16,-4-1-161 0,1 10-66 15,3 14-15-15,1 9-3 0,-1 8-10 16,0 4 1-16,0 6 0 0,-1-3-5 15,-3-2-2-15,0-5-2 0,0-2-2 0,-3-5 1 16,-2-9-2-16,0-9 1 0,0-12-1 16,1-12 2-16,1-10 1 0,-3-9 0 15,0-10-2-15,-1-5-2 0,0-7-2 16,-1-4 3-16,1-8 0 0,0-11 1 16,3-10-1-16,-2-10 3 0,5-10 6 15,2-11 2-15,1-9 3 0,3-1-1 16,4-6 8-16,-1-1 8 0,1-1 2 15,4-3 5-15,2-3-4 0,4 2 3 0,4 6-4 16,4 15-2-16,1 11-1 16,2 17 3-16,0 15 1 0,-3 12 8 15,0 10 2-15,0 6 0 0,-2 13 5 16,-2 13-5-16,0 12-5 0,-3 12 0 0,-4 5-1 16,0 8-3-16,-6 4-3 0,-11 0 0 15,3 2 2-15,-5-4-7 0,-1 0 1 16,-6-4 1-16,-1-1-3 0,-5-10-6 15,6-4-6-15,-4-7-5 0,1-10-14 16,2-6-10-16,-1-7-23 0,1-7-25 16,5-8-153-16,2-4-194 0</inkml:trace>
  <inkml:trace contextRef="#ctx0" brushRef="#br0" timeOffset="3452.58">23100 10250 1120 0,'8'55'261'16,"1"2"-11"-16,-5 4-150 0,0 11-65 16,3 2-22-16,-1 3-9 0,-1-2 1 15,-1 3-5-15,0-5-5 0,-4-6-4 16,0-8-13-16,-1-8-20 0,0-19-27 0,1-6-41 15,1-10-136-15,3-11-217 0</inkml:trace>
  <inkml:trace contextRef="#ctx0" brushRef="#br0" timeOffset="3633.72">22982 9800 1020 0,'-5'-26'269'0,"5"11"-23"16,0 4-39-16,4-1-185 0,7 0-47 15,10 0-38-15,7-1-50 0,7-1-134 16,6 6-229-16</inkml:trace>
  <inkml:trace contextRef="#ctx0" brushRef="#br0" timeOffset="3992.37">24383 10023 1064 0,'-42'8'267'0,"-5"4"-21"15,-6 4-77-15,-6 2-134 0,-7 4-18 16,1 6-12-16,2 3-5 0,1-2-5 16,9 9 0-16,6 7-5 15,9 5 3-15,0 6-1 0,11 12 2 0,4-4-4 16,11 4 4-16,7-4 2 0,4 2-2 16,3-3 6-16,12 4 0 0,9 2 0 15,6 0 3-15,6-1-3 0,9-5 5 16,0-2-5-16,7-12 2 0,4-7 1 0,4-11-3 15,3-8-5-15,0-11-10 0,3-12-6 16,0 0-14-16,-2-11-18 0,2-12-32 16,0-11-17-16,1-14-140 0,-6-9-205 15</inkml:trace>
  <inkml:trace contextRef="#ctx0" brushRef="#br0" timeOffset="4542.32">25745 10068 1015 0,'-16'14'277'16,"-10"-3"-27"-16,-9 0-28 0,-13 1-181 15,-12 2-27-15,-5 10-5 0,-3 9-7 16,-1 3-2-16,2 10 3 0,-2 10-6 0,-4 5 3 15,8 6-2-15,-6 1-5 0,1 2-3 16,7-1 2-16,7 0-7 0,1 2 1 16,16 2-3-16,12 0-1 0,15-4-5 15,12-7 4-15,5-7 0 0,12-8-1 16,16-10 1-16,10-7 2 0,10-13 6 0,11-11 1 16,11-6 0-16,3-10-1 0,9-11 6 15,-1-12 2-15,2-8 3 0,-3-9-3 16,1-8 6-16,-10-7-3 0,-6-4 3 15,-11-4 5-15,-10-3 5 0,-12 0 2 16,-6-1 5-16,-12-8 2 0,-8 0 3 16,-8-2-1-16,-3 6 0 0,-3 9-4 15,-6 7-2-15,-2 11-6 0,1 10 0 16,-4 3-2-16,5 9-1 0,1 11 0 16,1 7-2-16,5 7 0 0,1 7-3 15,0 1 4-15,2 9-5 0,0 9 1 0,2 12-1 16,3 8-1-16,0 9 1 0,5 5-3 15,1 10 2-15,0 11 0 0,1 10-2 16,1 9 0-16,-2 7 2 0,-1 3-2 16,0 0 0-16,1 0 0 0,-1-4-2 15,0-3-2-15,-2-9-1 0,2-11-10 16,-3-12-6-16,0-9-14 0,2-9-13 16,-3-12-32-16,0-15-35 0,-1-16 51 0,6-3-187 15,-1-13-206-15</inkml:trace>
  <inkml:trace contextRef="#ctx0" brushRef="#br0" timeOffset="4777.09">26704 9426 999 0,'4'37'283'16,"-4"11"-23"-16,-1 16-23 0,-3 15-174 15,-4 13-31-15,-4 18-17 0,6 15-7 16,1 11 2-16,-2 12-9 0,3 6 2 16,-1 1-6-16,-1 7-3 0,2-7-7 15,-1-11-2-15,1-8-20 0,0-15-11 16,4-20-23-16,0-20-21 0,1-14-34 0,1-22-134 16,3-22-204-16</inkml:trace>
  <inkml:trace contextRef="#ctx0" brushRef="#br0" timeOffset="5125.49">26218 10337 1260 0,'16'0'268'0,"9"-1"15"0,10 0-207 16,20-4-49-16,1-5-13 0,10-1-12 15,4-4-6-15,6 0-4 0,-6-2-3 16,12 4-5-16,1-1 1 0,3 3-4 16,-3 0-4-16,-2 7 3 0,-3 4 4 15,-6 1-1-15,-7 7 4 0,-2 9 7 16,-3 9-2-16,-9 9 8 0,-4 9-2 0,-5 11 4 16,-14 6 3-16,-3 7 2 0,-6 3 3 15,-7 3 2-15,-3-2 3 0,-3 6-2 16,-3 0 1-16,-1 0-5 0,-1-2 1 15,1-5-2-15,1-12-6 0,4-8-2 16,1-7-7-16,-1-10-15 0,0-11-12 16,0-11-29-16,1-12-33 0,2-1-21 15,0-16-137-15,2-19-215 0</inkml:trace>
  <inkml:trace contextRef="#ctx0" brushRef="#br0" timeOffset="5285.74">27765 9395 1200 0,'3'0'260'0,"-1"2"-1"15,4 3-195-15,4 2-51 0,3 9-38 16,5 2-22-16,5 3-40 0,6 11-15 16,7 2-148-16,1 0-220 0</inkml:trace>
  <inkml:trace contextRef="#ctx0" brushRef="#br0" timeOffset="5642.75">28354 11468 1182 0,'17'40'254'0,"5"-14"2"0,0-17-186 16,5-7-58-16,7-2-15 0,5-11-4 15,1-11-5-15,3-14-1 0,1-10 3 16,-4-6 5-16,2-7-3 0,-3-8 8 0,-1-2 3 16,0-12 2-16,-1-7 0 0,-3-3 2 15,0-2 1-15,-6 1 5 0,-8 7-2 16,-5 3 0-16,-15 8-2 0,0 7 4 16,-9 6-7-16,-12 7 1 0,-11 12 0 15,-7 3 0-15,-1 10-5 0,-6 10 2 16,-5 8-1-16,-3 10-3 0,-9 1 0 15,-7 10 0-15,-3 8 0 0,-2 12 0 16,-3 9-3-16,8 12-3 0,1 9-3 16,3 8-5-16,7 3-10 0,7 5-5 15,9 7-18-15,7-5-19 0,16 3-35 16,15 3 140-16,5-2-279 0,15-9-214 0</inkml:trace>
  <inkml:trace contextRef="#ctx0" brushRef="#br0" timeOffset="6099.33">29200 11375 1005 0,'-2'29'277'0,"-1"-8"-24"0,2-11-36 15,1-10-158-15,1-2-36 0,0-10-12 16,4-17-11-16,3-11-8 0,2-16-1 16,2-13-8-16,5-9-4 0,4-8-3 15,1-11 0-15,0-4-5 0,2-7 10 16,3-10 3-16,2 1 0 0,4-2 1 0,2 6 7 15,-1 0 3-15,1 22-1 0,1 10 0 16,-1 18 4-16,2 9 2 0,10 20 5 16,-2 8 7-16,4 18-2 0,4 8 11 15,4 4-2-15,0 15-1 0,2 17 1 16,-1 15 1-16,-2 10 0 0,1 11-5 16,-4 11 4-16,-3 14-1 0,4 8 3 15,-2 6 3-15,0 10 2 0,-3 2-2 16,-1 0-3-16,-7-4-4 0,2-5-9 15,-2-3-15-15,2-6-13 0,8-6-28 0,0-4-60 16,7-5-86-16,10-10-77 0,-2-14-223 16</inkml:trace>
  <inkml:trace contextRef="#ctx0" brushRef="#br0" timeOffset="33799.44">16937 9256 489 0,'0'-2'173'16,"1"1"-6"-16,3 0-108 0,-4 0-12 15,0 2-6-15,0-2 3 0,0 1-5 16,0 0-2-16,-3-1-4 0,1 2-11 16,2 1 9-16,-3 1-10 0,1 3-1 15,-2 0 1-15,1 3-9 0,2 2 9 16,-2 3-9-16,-2 4 4 0,3 0-2 16,-1 9-2-16,-3-4-2 0,1 1 5 15,-1 3-3-15,-1 6 1 0,0-4 1 0,2 6-4 16,0 2-3-16,3-3 1 0,2 0 1 15,-1 2 1-15,2-1-3 0,-1 2 1 16,0-1-2-16,0 2 4 0,-1-3-2 16,0 6-1-16,-1 1 2 0,0 0 0 15,1 2 1-15,1-2-3 0,0-5 4 16,1-2-4-16,-1 0 2 0,1 3-4 16,0-1-1-16,2 3 0 0,0 1-1 15,2 2-3-15,1-2 0 0,1 2 3 0,-2-1-3 16,3-2 3-16,-1-5-3 0,-1-6 0 15,1 0 0-15,0-1 0 0,-1-1 0 16,-1 4 0-16,-1-2 0 0,-3-1 3 16,-1 0-3-16,-1 3 0 0,-2-1 0 15,1 1 0-15,0 3 0 0,1 0 0 16,1-2 3-16,-1-1-3 0,1-4 0 16,0-2 0-16,0 0 0 0,-1 1 0 0,0-1 2 15,-1 2-2-15,0 3 0 0,0-4 0 16,0-2 0-16,0 0 0 0,1 0 0 15,-1-2 0-15,-1 3 0 0,2 2 0 16,1-1 0-16,-1 2 0 0,1-1 0 16,-1-3 0-16,2-3 0 0,-1 3 0 15,2-4 3-15,1 2-3 0,1 1 0 16,0 4 0-16,3-7 0 0,-2 1 0 0,2-2 3 16,-2-1 1-16,3-1 0 0,-1-2-2 15,1-1 1-15,2-4 2 0,1-2-1 16,-1-3-1-16,3 3 0 0,-2 1 0 15,2 0-1-15,3 0-2 0,-1 1 4 16,2 0-4-16,2 0 0 0,1 2 0 16,-2-2 0-16,4 1 0 0,-1 0 0 15,1-2 2-15,-2-3 1 0,-1-6 3 16,-4 7-3-16,1-2 2 0,-2-1-3 16,1-3 1-16,-1-4 3 0,5 0-3 15,-1 3 0-15,0-3-1 0,-1-3-2 0,1 2 4 16,0 0-4-16,-4-1 2 0,2-2-2 15,-2-2 0-15,-2 0 4 0,-5-3-4 16,1 1 0-16,-1 1 0 0,-1 1 2 16,3 0-2-16,-1 0 0 0,0 0 0 15,-1 0 0-15,0 1 0 0,-3 0 0 16,2-2 0-16,-3-3 0 0,3 0 0 0,0-1 0 16,3-3 0-16,-3 6 0 0,1-1 0 15,-1 2 0-15,2 0 0 0,-1-1 0 16,1 0 0-16,0 3 0 0,1-4 3 15,0 3-3-15,-3 1 0 0,0 3 0 16,-5-1 0-16,0 6 0 0,-1-1 0 16,-1 0 0-16,1 1-3 0,0 0-3 15,-1 0-5-15,1 0-3 0,2 0-9 16,-3 0-2-16,0-1-19 0,-3-1-6 16,-1-3-14-16,-1 0-20 0,-3-2-13 0,-1 0-40 15,-1-1-90-15,1 3-164 0</inkml:trace>
  <inkml:trace contextRef="#ctx0" brushRef="#br0" timeOffset="34858.75">17384 10523 617 0,'10'3'205'0,"-3"-2"-12"0,-1 2-112 16,-3-5-8-16,-1 1-6 0,1-3-6 15,-1 3-9-15,-1 0-2 0,0 1-13 0,-2 0 1 16,2 3-9-16,-1 0-4 16,-1-2-3-16,0 1 0 0,-1-2-1 15,-4 3-6-15,0 0-1 0,-4-3 3 0,-5 5 0 16,-1 0 0-16,-2 0-1 0,0-1-5 16,-5 0-1-16,-1-1 2 0,-2 2-5 15,-5 0-3-15,-5 2 2 0,2-2-1 16,1 0-5-16,1-1 2 0,3-2 1 15,0 0-3-15,1 1 3 0,-1 0-3 0,2-1 0 16,4 5 2-16,0-2-2 0,-1 0 0 16,1 0 0-16,2-1 3 0,-3-1-3 15,3 0 0-15,1 1 0 0,2 1 2 16,6 0-2-16,-3-1 0 0,3 1 0 16,1-1 3-16,-2 0-3 0,2-1 0 15,3-1 2-15,2-1-2 0,5 0 2 16,1-1-2-16,0 0 2 0,4-2 1 15,5 0 2-15,1-3-5 0,3 1 5 0,3 0-5 16,0-1 0-16,-8 0 0 0,12 0 0 16,4 1 0-16,1 1 0 0,-4 1 0 15,5-2 0-15,-1 1 0 16,0-1 0-16,4 0 0 0,1-2 0 0,-1 1 0 16,1 0 0-16,2-1 0 0,0 0 0 15,1 0 0-15,6 1 0 0,0 1 0 16,1-1 0-16,-4 5 0 0,-1 0 0 15,-5 0-2-15,-4 1 2 0,-1 3 0 0,-2 0 0 16,-3 0 2-16,-1 1-2 0,-3-1 0 16,-4-2 0-16,-3 0 2 0,-3-2 0 15,-4 2 3-15,1-2-2 0,-1 0 2 16,-1 0-5-16,-1 1 3 0,-1 0-3 16,-1-1 0-16,-2 2 0 0,-6 0-3 15,-3-1 3-15,-5 1 3 0,-5-1-3 16,-4 1 2-16,0-1-2 0,-3-1 2 15,-1 1-2-15,-3 0 0 0,-3 0 2 0,-5 0-2 16,-1 1 2-16,-1-1 0 16,2 2-2-16,2-1 3 0,0 2-3 0,0-1 0 15,3 1 2-15,1 1-2 0,3 3-2 16,4 1 2-16,1-1 2 0,0-3 1 16,-4 1-3-16,6 1 2 0,5-1 0 15,2-2 0-15,7-1 1 0,9-1-3 0,4 0 2 16,-4-1-4-16,-2-3-7 0,2 2-5 15,4-3-15-15,6-1-8 0,-2-1-21 16,0-4-18-16,2-6-35 0,8 1-9 16,-8 0-103-16,5-1-28 0,7 1-168 15</inkml:trace>
  <inkml:trace contextRef="#ctx0" brushRef="#br0" timeOffset="37102.71">18110 10152 415 0,'1'1'172'0,"1"-1"24"16,0 0-17-16,0 0-116 0,1 1-5 15,-3 1-7-15,1 1-7 0,-1-1-3 16,0 2-8-16,-2 8-3 0,-1 1-3 16,1 2 1-16,0 4-5 0,0 7 1 15,3 0-3-15,-3 0-6 0,1 6 1 0,-2 5-2 16,1-2-4-16,1 8 0 0,1 3-2 15,-2 2 2-15,1-2-4 0,-1 1 3 16,2 0-2-16,-5 0 3 0,-2 2-2 16,-3 4 2-16,2 0-1 0,-2 2 0 15,4 3 1-15,0 1-1 0,2-4-4 16,-2 6 2-16,1-7-3 0,-3 4 1 16,2-1-3-16,1 2 1 0,2-3 1 0,0-1-4 15,-1-7 3-15,1-2 0 0,0-1 2 16,-2-5-1-16,3 0-4 0,0-5 5 15,2-1-2-15,0-6 3 0,-1 6-3 16,1-4-1-16,0-6-2 0,1-2 2 16,1-3 1-16,0-6 0 0,1 1 0 15,0 0 0-15,-1-1 0 0,-1-3-1 16,1-1 2-16,-2-4-2 0,0-1 2 16,0-1-2-16,0-1 1 0,0-2 0 0,0 0-1 15,2-1 4-15,-2 1-1 0,0-1-2 16,1 1 2-16,-1-3-2 0,0 1 2 15,0-1-2-15,0-1-3 0,1-3 2 16,-1 0-2-16,1-6 3 0,0-4-3 16,1-4 0-16,1 1 0 0,2-9 0 15,0-6 0-15,0-1 0 0,-2-1 0 16,-1-9 3-16,-3 8-3 0,1-1 0 0,1 0 0 16,-2-2 0-16,2 0 0 0,-1-3 0 15,2 0 0-15,2-6 3 0,1 4-3 16,-1 0 5-16,2 0-5 0,-1 6 2 15,-1 0 1-15,0 1-3 0,1 1 0 16,1 2 2-16,-1-3 0 0,4 1 1 16,-1 0 3-16,0-2-2 0,-1 1 4 15,-2 4 2-15,-2 3-6 0,-1 2 4 16,-1 3-3-16,-1 4 2 0,0 1 1 16,-1-2-6-16,1 2 1 0,1 0-1 0,0-1-2 15,0 0 2-15,2 2-2 0,0 1 0 16,1-1 0-16,1 0 0 0,-2-2 0 15,-1-1 2-15,2-5-2 0,-1 1 0 16,-3 0 2-16,2 0 0 0,-3 1-2 16,3 1 3-16,0 0-1 0,-1 3 1 15,0-1-1-15,3 0 0 0,2 1 3 0,1 1-5 16,-1-2 2-16,2-1 1 0,5 3-2 16,-3-1 2-16,2-1-1 0,2 0 1 15,3-1 0-15,-3-2 4 0,0 3-5 16,0-1 1-16,-3 3 1 0,0 4-2 15,3 0 3-15,3 3-2 0,-2 4 0 16,4 2 1-16,-1 1-2 0,0 4 0 16,-3 0 0-16,2 3 1 0,-2 1-1 15,1-1 0-15,-2 2 0 0,0 2 0 16,3 1 0-16,5 1-2 0,0 0 0 0,3-3-2 16,4 4 2-16,0-2-2 0,0-2 2 15,-6 3 0-15,4 1 0 0,-3 2 2 16,-4 4 0-16,-2 1-2 0,5 1 0 15,-10 1 0-15,1-1-2 0,-2 0 0 16,1 1 2-16,-2 0-2 0,-1 2 0 0,-4 0 2 16,2-2-2-16,-1-1 2 0,-4 2 0 15,1-4 0-15,-1-1 0 0,0-1 0 16,-1 0 0-16,0-1 0 0,1-1 0 16,0 0 0-16,1-1 2 0,-2 1-2 15,2-2 2-15,-4 0 0 0,4-2-2 16,0 1 0-16,0 0 0 0,-2 3-2 15,1 0 2-15,-2 2-2 0,-1-2 0 16,0 1 2-16,0-3 0 0,0-4 0 16,0 5 0-16,0-3 0 0,0 2 0 15,1-1 0-15,-1 1 0 0,1 0 0 16,0 3 0-16,1 0 0 0,-2 0 0 0,1-1 0 16,0-1 0-16,-1-2 0 0,1 0 0 15,0-2 0-15,-1-1 0 0,0 2 0 16,1-2 0-16,-2 0 0 0,2 1 0 15,-1-3 0-15,0 5 0 0,0-2 0 16,0 1 0-16,0 2-3 0,0-3 3 16,0 1 0-16,0 1 0 0,0-2-2 0,0-1 2 15,0 1 0-15,0-2 0 0,0 0 0 16,0-1 0-16,0 0 0 0,0 1 0 16,0-1 0-16,0 0 0 0,0 0 0 15,0-1 0-15,0 1 0 0,-1 0 0 16,1 0 0-16,-1-1 0 0,2 1 0 15,-1-3 0-15,-1 0 0 0,1-1 0 16,0-1 0-16,-2 0-2 0,-1-3 2 16,0 2 0-16,0-2 0 0,-2-2-2 0,-2-2 2 15,0-1 0-15,0-2 0 0,-3-1 0 16,-1-2 0-16,-1-1 0 0,-3 2 0 16,-1-1 0-16,1-2 0 0,-1 3 0 15,1-1 0-15,1 1 0 0,0-2 2 16,-3 1-2-16,-1 0 0 0,-2-2 0 15,-2 3 0-15,-2-4 0 0,0 1 0 0,-2 1 0 16,0 0 0-16,6-1 0 0,1 6 0 16,1 1 0-16,5 3 0 0,0 3 0 15,0 4 0-15,1 2 0 0,1 1 0 16,1 4 0-16,0 1 0 16,-2 4 0-16,1 2 0 0,-2 0 0 0,0-3 0 15,0 4 0-15,1-6 0 0,-1 1 0 16,-2 8-2-16,2 0-2 0,1 5-1 15,0-1 2-15,2 3-4 0,5-4 0 0,-3-1-3 16,2-1 1-16,0 0-5 0,4 1 0 16,-1-4-3-16,-1-1-3 15,1-1 1-15,-1 0-6 0,-1-2-5 0,-1 4 4 16,0-1-5-16,0-1-1 0,-1-4-1 16,-3 0-1-16,3 2 3 0,-3-2-2 15,1 3-2-15,1-1 1 0,5-2 3 16,3-2-12-16,-8-3 4 0,2-2-1 0,2-1-1 15,-2-2-5-15,1-3-4 16,1-4-6-16,0 2 8 0,-2-4 9 0,-2-1-143 16,0-1-145-16</inkml:trace>
  <inkml:trace contextRef="#ctx0" brushRef="#br0" timeOffset="37893.49">18091 10330 514 0,'2'11'184'0,"3"-4"-7"0,-2-3-90 0,-4-4-29 16,1 1 5-16,2-1-8 0,0 0-6 16,1 0-9-16,-3-3-7 0,2 0-1 15,1-3-5-15,0-1-1 0,-1-2-6 16,-3-1 3-16,1-3-6 0,1-3-2 15,-3 2 4-15,0-4-4 0,-1-3 1 16,2-2-5-16,-1-1-1 0,-3-5-1 0,2 0 1 16,-2-2-4-16,1-2 1 15,2-5 1-15,-1-2-1 0,0 1-1 0,1 3 0 16,-1 1 0-16,1 5 1 0,-2 5-1 16,3 3 0-16,0 1-1 0,0 2 6 0,1-1-6 15,0 1 4-15,1 0-3 16,1 3-1-16,2 2 1 0,-1 4 3 15,-1 3-3-15,0 2-2 0,-2 2-1 0,2 2 3 16,-4 0-3-16,1 1 0 0,0 0-1 16,1 1-2-16,0-1 4 0,-2 0-4 15,1 0 0-15,1 1 0 0,-1 0 0 16,0 0 0-16,1 0 0 0,-1 0 0 16,0 0 0-16,-2 1 0 0,3-1 0 15,0 0 0-15,0 0 0 0,0-1 0 0,-1 0 0 16,2 0 0-16,0 2 0 0,-1-1 0 15,0 1 2-15,2 1-2 0,-2 0 0 16,0 1 0-16,1 4 0 0,-1 3 0 16,0 2 4-16,0 0-4 0,1 8 0 15,0 3 0-15,-1 3 0 0,0 4 0 16,1 11 0-16,-1-1 0 0,-1 4 2 16,1 2-2-16,1 0 0 0,-3-3 0 15,1-6 0-15,0-3 0 0,1-3 0 16,-3-2 0-16,4 0 0 0,-1 3 0 0,2-4 0 15,0 0 0-15,-3-5 0 0,4-3 0 16,0 1 0-16,-2 1 0 0,2-4 0 16,-1-2 0-16,0-4 0 0,-2-8 0 15,2-4 0-15,-3-1 0 0,1-1 0 16,0-6 0-16,-1-1 0 0,1-3 0 16,0-4 0-16,-1-3 0 0,1-4 0 15,0-4 0-15,0-1 3 0,0-5-3 16,-1 1 0-16,-3-4 0 0,2 0 0 15,-1-2 0-15,0 3 3 0,2-1-6 0,3 3-6 16,-1-7-8-16,4 2-5 0,2 0-12 16,-1 1-15-16,0 2-12 0,-2 5-11 15,0 1-13-15,-1 4-12 0,-3-1 4 16,0 2 178-16,-2-2-289 0,1 7-163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931" units="cm"/>
          <inkml:channel name="Y" type="integer" max="17399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03235" units="1/cm"/>
          <inkml:channelProperty channel="Y" name="resolution" value="999.942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5-25T09:33:12.6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3197 305 766 0,'-8'-14'179'0,"-33"8"-4"0,1 6-180 0,-12 0-14 0,-7 7-8 0,5 9-2 0,-5 9 4 15,-21 11-4-15,-5-3 5 0,-1 1 13 16,-1 2 5-16,6-3 6 0,8-4 11 0,-5 7-5 16,-6 3 4-16,3-6 4 15,2 6 11-15,8 3-11 0,20 1 10 0,10 3-4 16,0 1 3-16,1 3-4 0,9-2-1 15,-6 0-9-15,6 0 0 0,5 14-5 16,9-9 1-16,6-3-1 0,11-9-4 16,4 2 0-16,10-15 0 0,16 3-4 15,16 0 4-15,1-4 4 0,3-8 1 16,2 0 3-16,1-4 6 0,0-3-1 0,18-1-2 16,8-1-3-16,-1 3 5 0,-2 4-5 15,-9 9-4-15,-15 10 0 0,-2 13-4 16,1 1 0-16,5 3 0 0,-1 1 0 15,2 2 0-15,-12 7 0 0,-8 13 0 16,-16 6 0-16,-8 0 0 0,-12 5 0 16,-1-10 0-16,-5-5 0 0,-8 1 0 15,-12 3 0-15,-19-8 0 0,-14-3 0 16,-5-3 4-16,-4-14 0 0,-2-10 0 16,2-3 6-16,-6-7-7 0,-20-10 6 0,0-6-6 15,-5-6 1-15,-5-6-1 0,5 0 2 16,9-8-5-16,-1-5 4 0,-2-6-4 15,3-8 0-15,10-5 0 0,1-4 0 16,-11-9 0-16,13-12-4 0,11-9-8 16,0-3 0-16,11-6-9 0,23-1-8 15,8-1-7-15,6-11-13 0,13-3-2 16,4 5-1-16,14-1-2 0,8 11-123 0,13 10-164 16</inkml:trace>
  <inkml:trace contextRef="#ctx0" brushRef="#br0" timeOffset="670.1">3124 1786 1020 0,'4'0'232'0,"2"-1"-24"15,9-2-180-15,5 1-87 0,4 0-25 16,5 0-5-16,5-1 2 0,-7-1-9 16,-1 1 4-16,-6-2 34 0,-1 0 41 15,1-1 34-15,5 1 16 0,-1-1 10 16,10-3-2-16,11-2-3 0,14 0-5 15,10 1-10-15,2 0-6 0,-3 3 1 16,-2 3-9-16,-12 0 4 0,-6 2-4 16,5-1 2-16,11 0 1 0,3 2-3 0,-3-3 3 15,-4-1-4-15,0-1-4 0,-19-6 0 16,-10-6-4-16,1-1 0 0,-5-2 0 16,-8 1 0-16,1 5 0 0,2 1 6 15,-4 2-6-15,-2-2 7 0,-3 0-3 16,-8-2 4-16,-5-4-1 0,-5-4 2 15,-10-6-1-15,-4-2-1 0,-10 2-4 16,-4 4 2-16,-2 4-2 0,-4 2 1 16,-16-8-4-16,-14 0 0 0,-7 12 0 0,-4-5 0 15,-1 21 0-15,6 3 0 0,9 19 0 16,-6 4 0-16,-6 8 0 0,1 3 0 16,4-2 0-16,7 6 0 0,14 8 0 15,10 3 0-15,6 6 0 0,3 4 3 16,-2 3-3-16,7 2 3 0,6 3 1 0,8-3 0 15,10 4 0-15,4 14-4 16,14 1 4-16,6 0-4 0,8 3 0 0,0-7 0 16,5-12 0-16,3 8 0 0,6-5 0 15,9-9 0-15,15-6 0 0,9-9-4 16,0-14 4-16,-1-8-4 0,-2-4 4 16,-7-9-8-16,2-7-2 0,13-7-8 15,2-4-6-15,-5-7-17 0,-7-7-3 16,-8-6-22-16,-17-3 176 0,-4-4-300 15,7-5-173-15</inkml:trace>
  <inkml:trace contextRef="#ctx0" brushRef="#br0" timeOffset="1406">4842 1249 1044 0,'3'-13'233'0,"4"-8"-19"0,-1 11-161 0,2-8-97 16,-2 0-40-16,-3 10-1 0,1 8-2 15,-1 20-10-15,2 8 14 0,1-6 18 16,1 11 33-16,-2 11 41 0,2-6 26 16,0 0-2-16,1 7 6 0,-6 11-2 15,6 5-6-15,0 7 0 0,-1 3-6 16,-2 12-9-16,1-5 1 0,-1 0-5 16,0 3 9-16,-1 4-9 0,3-11 4 15,-1 1-1-15,0-6-7 0,3-13 2 16,1-11-7-16,1-7 1 0,0-3-4 15,3-9 0-15,-2-6 0 0,-1-6 0 0,-4-3 0 16,1-11 0-16,7-1 0 0,3-6 0 16,7-9 0-16,10-2 4 0,-2-10-4 15,-7-5 4-15,2-4 0 0,-3-3-1 16,-6-9 1-16,2-5-4 0,6-11 5 16,1-6-5-16,3-2 3 0,6 0-3 15,4 2 3-15,5 16-3 0,-3 13 0 16,1 9 0-16,-8 9 0 0,-2 11 0 0,-10 3 3 15,-2 5-3-15,-3 5 4 16,-4 3-4-16,2 6 0 0,3 8 0 16,0 8 0-16,5 7-4 0,2 4 1 0,-2 4 3 15,3 13-3-15,8 12 3 0,9 6 0 16,3-1 0-16,8 3 0 0,-2-8 3 16,-9-13 0-16,-12-12-3 0,-6-4 4 15,-8-11-1-15,-6-11 0 0,-1-5 5 16,1-6 2-16,-1-3-3 0,0-5 4 0,2-8-4 15,2-9 2-15,-4-12-6 0,0-9 0 16,-2-9-3-16,-4-11-3 0,-4-13 3 16,0 1-3-16,0-10 3 0,-2 4 0 15,0-7 0-15,0 5-9 0,0-2-6 16,1 7-5-16,0 0-16 0,0 9-1 16,6 10-22-16,4 9-1 0,9 7-11 0,9-3 6 15,13 12 6-15,8 1-58 0,2 1-73 16,-3 2-111-16</inkml:trace>
  <inkml:trace contextRef="#ctx0" brushRef="#br0" timeOffset="2057.02">7695 1322 875 0,'-11'-25'226'16,"-4"5"-11"-16,-13-7-89 0,-12-2-135 15,-10 4-19-15,1 4 4 0,-1 7-8 16,7 6 2-16,5 8 0 0,2 11 7 0,0 5 9 16,-5 4 14-16,-2 3 0 0,-8 4 0 15,-7-3 0-15,-2 10 0 0,6 0 4 16,7 7 0-16,25 5 2 0,4 0 1 15,5 2 2-15,4 9-6 0,10 4 1 16,4-3-1-16,6-2-3 0,-11-4 5 16,15-4-10-16,11-9 5 0,3-2-3 15,16-4-1-15,5 4 4 0,7-11-3 16,-5-1 3-16,-1-7 3 0,-10-1 1 16,-2-17-1-16,0 0 10 0,2-7-2 0,4-8 0 15,19-8-1-15,-4 0 6 0,0-5-4 16,-2-3-3-16,-10-3-2 0,-23-3-4 15,-3-4 1-15,-7-4 0 0,-9 0-4 16,0-3 0-16,-5-4 3 0,-1-9 1 16,-3-2-1-16,-3-6 0 0,-1 2 1 15,0 10 3-15,0-4-3 0,3 12-1 16,-2 0 1-16,3 7-2 0,1 0 2 0,1 17-1 16,1 5 0-16,1 13 0 0,-3 3 1 15,4 4 0-15,1 12-4 0,-1 9 0 16,3 21 0-16,2 9 0 0,2 16 0 15,1 4 0-15,1 3 4 0,0-1-4 16,-1 11 0-16,-2 3 0 0,1 0 0 16,1 0 0-16,1-2 0 0,3-7-4 15,-1 4-4-15,-1-5-1 0,5-12-4 16,-3-10-2-16,1-9-6 0,3-18-7 0,1-9 3 16,-2-3-5-16,-2-7 2 0,0-5-9 15,9-4 1-15,-1-7-4 0,1-6 4 16,6-9-5-16,1-5 2 0,-10-7-6 15,-3-5 22-15,-2-10-144 0,-6-2-161 16</inkml:trace>
  <inkml:trace contextRef="#ctx0" brushRef="#br0" timeOffset="2764.18">9075 1269 940 0,'22'-5'211'0,"-4"1"-9"16,-18 0-181-16,-12-2-39 0,-10 1 3 0,-15-2-2 16,-7 2 2-16,-2 0-2 0,8 4 7 15,-3 0 1-15,5 1 6 0,0 5-7 16,-2-1 6-16,-7 2 0 0,2 1 4 15,-7 7-4-15,-4 7 4 0,4 0 0 16,8 7 0-16,8 8 4 0,15-3 4 16,11-1 5-16,7 7-4 0,1 2 1 15,4 3-1-15,10 5-1 0,9 3-1 0,4-7-4 16,10-3-3-16,4-6-3 0,0-5 3 16,1-10-3-16,-1 2 3 0,-8-9-4 15,1-6 4-15,-3-5 0 0,3-3 0 16,-3-5 7-16,1-11-4 0,4-6 5 15,3-4 2-15,3-12 2 0,9-4-1 16,0-6 0-16,-5 2-4 0,-8-4-4 16,-12 11 0-16,-12-5-3 0,-4 5 0 15,-6-3 0-15,-1 5 0 0,0-5 4 0,-5 13-4 16,2 6 7-16,0 2-3 0,2 0 2 16,-4-6 5-16,-1-2-4 0,0-2 3 15,0 2-4-15,-1 5 1 0,1 14 1 16,2 7-5-16,0 3 0 0,1 7 1 15,0 20-1-15,1 9 0 0,-1 10 1 16,2 12 0-16,0 12-4 0,0-5 3 16,2 13 1-16,-1 14-1 0,0 4 0 15,-3 6 0-15,0 23-3 0,-2 8 3 0,0 7-3 16,-2 25 3-16,-4 9 0 0,0 2 1 16,-7 8-1-16,-8-1 3 0,-4-11-2 15,-14-3-1-15,-10-18 2 0,-1-16-5 16,0-13 3-16,-3-12-6 0,2-17 3 15,7-15-2-15,-6-13-1 0,-12-17 3 16,-8-18-3-16,0-15 3 0,-7-10-4 16,1-5 4-16,4-9-3 0,-10-11 3 15,-6-18-10-15,1-10 1 0,-3-15-11 0,4-8-4 16,11-10-17-16,10-3-15 0,-7-8-12 16,12-6-10-16,13-8 13 0,21-4-148 15,24-4-169-15</inkml:trace>
  <inkml:trace contextRef="#ctx0" brushRef="#br0" timeOffset="3333.1">9410 1306 1096 0,'16'5'223'0,"2"-3"-26"0,2 2-219 0,1 1-39 16,8 0-7-16,7 2 4 0,10-6 7 15,1-5 4-15,4 3 9 0,-6-9 35 16,2-4 22-16,-3-4 14 0,4 1 2 15,2-6 8-15,11-5-4 0,1-3-1 16,-4-4-10-16,-8-4 3 0,-8 5-3 0,-14 4-5 16,-9 2-7-16,2-6 1 0,-3 6-4 15,-1 3-1-15,-5-2-2 0,-4-2-1 16,-8 7-3-16,-2-3 0 0,-2-9 0 16,-3 1 0-16,-5 5-3 0,-7 6 3 15,-5 6-4-15,-7 7 2 0,-9 9 2 16,-14 0-4-16,-9 1 4 0,-1 9 0 15,2 4 4-15,5 10-2 0,12 7 2 16,13 8 2-16,-1 9 1 0,8 5 1 16,5 2-2-16,7 10 4 0,3 9-2 0,10-2-5 15,5 11 7-15,3 0-7 0,8-5 3 16,9 1-3-16,5 2 1 0,5-9 2 16,13-3-3-16,14-1 4 0,14-8-2 15,1-7 2-15,4-5 0 0,-2-2 1 0,4-10 2 16,12-17-7-16,3-19 3 0,10-1-3 15,11-12-12-15,9-18-10 0,-12-15-9 16,6-6-18-16,5-1-29 0,2-11-15 16,-22-1-146-16,-7-2-179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9522B-24B9-4AB2-BBDB-55E8D3DEF384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E9162-23B0-4440-BA54-C15221CB3E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35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90%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remains</a:t>
            </a:r>
            <a:r>
              <a:rPr lang="es-ES" dirty="0"/>
              <a:t> </a:t>
            </a:r>
            <a:r>
              <a:rPr lang="es-ES" dirty="0" err="1"/>
              <a:t>untreated</a:t>
            </a:r>
            <a:r>
              <a:rPr lang="es-ES" dirty="0"/>
              <a:t>. Can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ways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polluted</a:t>
            </a:r>
            <a:r>
              <a:rPr lang="es-ES" dirty="0"/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4B3BE-B64D-40FA-A56A-95FF7E83FB2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081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bg1"/>
                </a:solidFill>
                <a:highlight>
                  <a:srgbClr val="FFFF00"/>
                </a:highlight>
              </a:rPr>
              <a:t>It removes solids and pollutants, break down organic matter and restore the oxygen content of treated </a:t>
            </a:r>
            <a:r>
              <a:rPr lang="en-GB" sz="1200" b="1" dirty="0">
                <a:solidFill>
                  <a:schemeClr val="bg1"/>
                </a:solidFill>
                <a:highlight>
                  <a:srgbClr val="FFFF00"/>
                </a:highlight>
              </a:rPr>
              <a:t>water</a:t>
            </a:r>
            <a:r>
              <a:rPr lang="en-GB" sz="1200" dirty="0">
                <a:solidFill>
                  <a:schemeClr val="bg1"/>
                </a:solidFill>
                <a:highlight>
                  <a:srgbClr val="FFFF00"/>
                </a:highlight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4B3BE-B64D-40FA-A56A-95FF7E83FB2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161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b="1" dirty="0"/>
              <a:t>Flint</a:t>
            </a:r>
            <a:r>
              <a:rPr lang="en-GB" dirty="0"/>
              <a:t> water crisis was a public health crisis that started in 2014 and lasted until 2019, after the drinking water for the city of </a:t>
            </a:r>
            <a:r>
              <a:rPr lang="en-GB" b="1" dirty="0"/>
              <a:t>Flint</a:t>
            </a:r>
            <a:r>
              <a:rPr lang="en-GB" dirty="0"/>
              <a:t>, Michigan was contaminated with lead and possibly Legionella bacteria. ... Between 6,000 and 12,000 children were exposed to drinking water with high levels of lead.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4B3BE-B64D-40FA-A56A-95FF7E83FB2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631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90%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remains</a:t>
            </a:r>
            <a:r>
              <a:rPr lang="es-ES" dirty="0"/>
              <a:t> </a:t>
            </a:r>
            <a:r>
              <a:rPr lang="es-ES" dirty="0" err="1"/>
              <a:t>untreated</a:t>
            </a:r>
            <a:r>
              <a:rPr lang="es-ES" dirty="0"/>
              <a:t>. Can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ways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polluted</a:t>
            </a:r>
            <a:r>
              <a:rPr lang="es-ES" dirty="0"/>
              <a:t>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4B3BE-B64D-40FA-A56A-95FF7E83FB2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3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8 </a:t>
            </a:r>
            <a:r>
              <a:rPr lang="es-ES" dirty="0" err="1"/>
              <a:t>hours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4B3BE-B64D-40FA-A56A-95FF7E83FB2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563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138 cases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4B3BE-B64D-40FA-A56A-95FF7E83FB2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991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https://inhabitat.com/6-water-purifying-devices-for-clean-drinking-water-in-the-developing-world/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4B3BE-B64D-40FA-A56A-95FF7E83FB2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32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EC47F-AC1A-4845-B33E-B025F8557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E0E24-719A-44B4-9DCE-6824DD1515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58091-6F7C-4D4C-8BA0-AA4CF5B2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16FBC-5571-4888-971D-36BE27EA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CA473-B76B-4B84-B1E2-006096CD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49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6657E-DCBB-45CA-8B2D-223BF8B3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B3615-F397-48D0-AAD3-190CC5C52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5E821-FF1A-4139-ADD5-819B217B3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390F4-DF36-4AF7-8C71-A6E60F93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C3D6-AFC6-4E46-AC63-ED057AEB7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10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7813BD-7D21-465A-87D1-A015C26B3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3DA6E-5352-450B-853D-E8294D910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D0AD8-8AB1-4130-82FA-4702A137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65024-3E5A-4395-B3FC-9169321C7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B51A4-7F96-494A-BBD1-DCBD4BBD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62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FC38F-2BA4-473A-B18E-DC92B137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2EB8-1877-4D75-8E09-C53AC973B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D22CA-3FE2-46AE-B933-1964A5A3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50BB0-5BDF-402C-A2F7-0BD5C69CB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01CF2-75B5-44A0-A3B7-80D9E6C4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64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038DD-02B7-4D4B-BD4A-6E48BB69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9FFEF1-2A60-4BF5-8FCB-9EE7C443C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D525-EB7A-478C-8379-D2DA586B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B734B-F365-40AC-83FD-2B873442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C388F-5E3C-405D-AC4A-87670EF2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7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8CEE6-C2D1-413C-98B2-3761434B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A558D-8B90-42F8-BFFD-806FDEB4F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BAF91-D109-483F-AAC5-BDE5D2BFA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34B10-3A49-45AE-9127-59CA7731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C7AF9-2FF4-426E-AACA-BE6EA229C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A6BC0-C0FB-49F2-A2F4-B9F4E86F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5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DE943-E4BC-4921-A79D-C2991FCA3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E5262-286A-4B26-8F68-E7FAC2DBF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9E2C3-B961-4BDC-AD7C-25AFD0E1B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42384-308A-4067-97A9-5FEDC5A696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40A80-131A-4338-A3E4-BA9AF5EC7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DE7B72-B44D-4BC2-800E-429376D0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6EBB3-0289-485F-975E-181966C9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8DD18A-57FE-44B8-BAC7-2F35CA5BA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685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544D-BA24-4871-93C2-A8A21282B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3B369-B911-4D76-9A2F-B5088173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2ECADB-B676-4AE8-9694-5B2C078D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003249-EE14-49ED-B300-51626FF5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03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0A52CE-CA60-49EE-969A-B7D247A9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9662AF-71FA-418F-BC7F-E37DD2FD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4DE14-7B3F-4173-A6D9-2284FF59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0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5267-5900-4901-870D-23185BAE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FB2CC-1D76-4181-B0B3-E298812B2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B213B-ABA5-47F2-BC7A-FC48D9CEBF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D8F282-9C57-447D-9ECE-AA800DFA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4A4BD-81B5-4723-9FAA-29AA8D4F6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8BD9B-5F7F-4309-9652-CB8E0E2EC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146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78E96-4F52-41F1-8457-650357AA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27398-39A5-42B1-8D00-570B2D95A0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58A6F-0955-4F7C-A070-438E8F5C5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9EE79-A09A-460D-BE82-FF2D76C10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5CD53-200D-42F0-BD52-F5B33B90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9DCB09-3307-4AF6-8A80-2689397D4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524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77811-14B6-4361-8B1F-5CE5DF1C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1E872-471A-448D-A17F-68EEBF512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544D1-F9F0-47C2-BAF6-C50AB0F78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EA20D-142A-4B4B-9D32-943CCB2AE92E}" type="datetimeFigureOut">
              <a:rPr lang="en-GB" smtClean="0"/>
              <a:t>31/05/2021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5120-7E27-4DDD-8E4B-173CD110C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25CE3-F0CF-4DF5-82E5-90F4A80A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B3556-5391-48D7-ABA1-DA72A0EF5D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4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eb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eb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customXml" Target="../ink/ink3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ebp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eX2l_E40mw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pngimg.com/download/8757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eb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eb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B374-281C-45DE-9220-12C5155C9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</a:t>
            </a:r>
            <a:r>
              <a:rPr lang="es-ES" dirty="0"/>
              <a:t> plan </a:t>
            </a:r>
            <a:r>
              <a:rPr lang="es-ES" dirty="0" err="1"/>
              <a:t>suggestion</a:t>
            </a:r>
            <a:r>
              <a:rPr lang="es-ES" dirty="0"/>
              <a:t>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A1E0B-D225-428D-90ED-8FAEAD2B3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Objective</a:t>
            </a:r>
            <a:r>
              <a:rPr lang="es-ES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importance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having</a:t>
            </a:r>
            <a:r>
              <a:rPr lang="es-ES" dirty="0"/>
              <a:t> </a:t>
            </a:r>
            <a:r>
              <a:rPr lang="es-ES" dirty="0" err="1"/>
              <a:t>access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clean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. </a:t>
            </a:r>
          </a:p>
          <a:p>
            <a:r>
              <a:rPr lang="es-ES" dirty="0"/>
              <a:t>Key ideas: homeostasis, </a:t>
            </a:r>
            <a:r>
              <a:rPr lang="es-ES" b="1" dirty="0" err="1"/>
              <a:t>treatment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water</a:t>
            </a:r>
            <a:r>
              <a:rPr lang="es-ES" dirty="0"/>
              <a:t>, cholera, </a:t>
            </a:r>
            <a:r>
              <a:rPr lang="es-ES" dirty="0" err="1"/>
              <a:t>solutions</a:t>
            </a:r>
            <a:r>
              <a:rPr lang="es-ES" dirty="0"/>
              <a:t> </a:t>
            </a:r>
          </a:p>
          <a:p>
            <a:r>
              <a:rPr lang="es-ES" dirty="0"/>
              <a:t>Starter: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fight</a:t>
            </a:r>
            <a:r>
              <a:rPr lang="es-ES" dirty="0"/>
              <a:t> </a:t>
            </a:r>
            <a:r>
              <a:rPr lang="es-ES" dirty="0" err="1"/>
              <a:t>photo</a:t>
            </a:r>
            <a:r>
              <a:rPr lang="es-ES" dirty="0"/>
              <a:t>: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a </a:t>
            </a:r>
            <a:r>
              <a:rPr lang="es-ES" dirty="0" err="1"/>
              <a:t>luxury</a:t>
            </a:r>
            <a:r>
              <a:rPr lang="es-ES" dirty="0"/>
              <a:t>? </a:t>
            </a:r>
          </a:p>
          <a:p>
            <a:pPr marL="0" indent="0">
              <a:buNone/>
            </a:pPr>
            <a:r>
              <a:rPr lang="es-ES" dirty="0" err="1"/>
              <a:t>Powerpoint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missing</a:t>
            </a:r>
            <a:r>
              <a:rPr lang="es-ES" dirty="0"/>
              <a:t> </a:t>
            </a:r>
            <a:r>
              <a:rPr lang="es-ES" dirty="0" err="1"/>
              <a:t>activities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IDEAS are: </a:t>
            </a:r>
          </a:p>
          <a:p>
            <a:r>
              <a:rPr lang="es-ES" dirty="0" err="1"/>
              <a:t>Discuss</a:t>
            </a:r>
            <a:r>
              <a:rPr lang="es-ES" dirty="0"/>
              <a:t> a bit </a:t>
            </a:r>
            <a:r>
              <a:rPr lang="es-ES" dirty="0" err="1"/>
              <a:t>like</a:t>
            </a:r>
            <a:r>
              <a:rPr lang="es-ES" dirty="0"/>
              <a:t> a </a:t>
            </a:r>
            <a:r>
              <a:rPr lang="es-ES" dirty="0" err="1"/>
              <a:t>crit</a:t>
            </a:r>
            <a:r>
              <a:rPr lang="es-ES" dirty="0"/>
              <a:t> D: </a:t>
            </a:r>
            <a:r>
              <a:rPr lang="es-ES" dirty="0" err="1"/>
              <a:t>watch</a:t>
            </a:r>
            <a:r>
              <a:rPr lang="es-ES" dirty="0"/>
              <a:t> </a:t>
            </a:r>
            <a:r>
              <a:rPr lang="es-ES" dirty="0" err="1"/>
              <a:t>ted</a:t>
            </a:r>
            <a:r>
              <a:rPr lang="es-ES" dirty="0"/>
              <a:t> </a:t>
            </a:r>
            <a:r>
              <a:rPr lang="es-ES" dirty="0" err="1"/>
              <a:t>talk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filters</a:t>
            </a:r>
            <a:r>
              <a:rPr lang="es-ES" dirty="0"/>
              <a:t> so fine </a:t>
            </a:r>
            <a:r>
              <a:rPr lang="es-ES" dirty="0" err="1"/>
              <a:t>they</a:t>
            </a:r>
            <a:r>
              <a:rPr lang="es-ES" dirty="0"/>
              <a:t> can </a:t>
            </a:r>
            <a:r>
              <a:rPr lang="es-ES" dirty="0" err="1"/>
              <a:t>remove</a:t>
            </a:r>
            <a:r>
              <a:rPr lang="es-ES" dirty="0"/>
              <a:t> </a:t>
            </a:r>
            <a:r>
              <a:rPr lang="es-ES" dirty="0" err="1"/>
              <a:t>viruses</a:t>
            </a:r>
            <a:r>
              <a:rPr lang="es-ES" dirty="0"/>
              <a:t>. </a:t>
            </a:r>
            <a:r>
              <a:rPr lang="es-ES" dirty="0" err="1"/>
              <a:t>Identify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role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science</a:t>
            </a:r>
            <a:r>
              <a:rPr lang="es-ES" dirty="0"/>
              <a:t> and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interaction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economic</a:t>
            </a:r>
            <a:r>
              <a:rPr lang="es-ES" dirty="0"/>
              <a:t> </a:t>
            </a:r>
            <a:r>
              <a:rPr lang="es-ES" dirty="0" err="1"/>
              <a:t>factors</a:t>
            </a:r>
            <a:r>
              <a:rPr lang="es-ES" dirty="0"/>
              <a:t>.</a:t>
            </a:r>
          </a:p>
          <a:p>
            <a:r>
              <a:rPr lang="es-ES" dirty="0" err="1"/>
              <a:t>How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treated</a:t>
            </a:r>
            <a:r>
              <a:rPr lang="es-ES" dirty="0"/>
              <a:t> in Madrid.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types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treatement</a:t>
            </a:r>
            <a:r>
              <a:rPr lang="es-ES" dirty="0"/>
              <a:t> </a:t>
            </a:r>
            <a:r>
              <a:rPr lang="es-ES" dirty="0" err="1"/>
              <a:t>plants</a:t>
            </a:r>
            <a:r>
              <a:rPr lang="es-ES" dirty="0"/>
              <a:t>.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treated</a:t>
            </a:r>
            <a:r>
              <a:rPr lang="es-ES" dirty="0"/>
              <a:t>. </a:t>
            </a:r>
          </a:p>
          <a:p>
            <a:r>
              <a:rPr lang="es-ES" dirty="0" err="1"/>
              <a:t>Consequences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having</a:t>
            </a:r>
            <a:r>
              <a:rPr lang="es-ES" dirty="0"/>
              <a:t> no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body</a:t>
            </a:r>
            <a:r>
              <a:rPr lang="es-ES" dirty="0"/>
              <a:t>: DEHYDRATION.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9279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815C-1416-49B7-A69D-FC5EF01D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82" y="49451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GB" sz="3200" b="1" dirty="0"/>
              <a:t>Access to clean water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3E1C6-D166-4021-A65F-C76C8DA8E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2E8A715F-9C00-4521-995E-472DACE81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82" y="2226288"/>
            <a:ext cx="6805688" cy="4351338"/>
          </a:xfrm>
          <a:prstGeom prst="rect">
            <a:avLst/>
          </a:prstGeom>
        </p:spPr>
      </p:pic>
      <p:pic>
        <p:nvPicPr>
          <p:cNvPr id="21506" name="Picture 2" descr="Drinking Water Crisis – Welcome to Jibu">
            <a:extLst>
              <a:ext uri="{FF2B5EF4-FFF2-40B4-BE49-F238E27FC236}">
                <a16:creationId xmlns:a16="http://schemas.microsoft.com/office/drawing/2014/main" id="{839E9AFF-0098-42B1-AA5F-728D4CDD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311" y="2427962"/>
            <a:ext cx="4722199" cy="383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056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FC62-8EBE-4461-9147-18A87854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Lucky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36A305-5DA5-4D7D-B384-A9C506399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1" y="-593500"/>
            <a:ext cx="11385345" cy="7593936"/>
          </a:xfrm>
        </p:spPr>
      </p:pic>
      <p:pic>
        <p:nvPicPr>
          <p:cNvPr id="17410" name="Picture 2" descr="Water and Sanitation – United Nations Sustainable Development">
            <a:extLst>
              <a:ext uri="{FF2B5EF4-FFF2-40B4-BE49-F238E27FC236}">
                <a16:creationId xmlns:a16="http://schemas.microsoft.com/office/drawing/2014/main" id="{C80CA94B-2136-448F-B2F7-E2B85987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264" y="1309474"/>
            <a:ext cx="5030538" cy="5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7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La fauna que puedes ver y disfrutar en Madrid Río - En Madrid Río">
            <a:extLst>
              <a:ext uri="{FF2B5EF4-FFF2-40B4-BE49-F238E27FC236}">
                <a16:creationId xmlns:a16="http://schemas.microsoft.com/office/drawing/2014/main" id="{69B3B3AF-575C-4934-8454-1E64997E1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601663"/>
            <a:ext cx="2517775" cy="1652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bird standing on a log&#10;&#10;Description automatically generated with medium confidence">
            <a:extLst>
              <a:ext uri="{FF2B5EF4-FFF2-40B4-BE49-F238E27FC236}">
                <a16:creationId xmlns:a16="http://schemas.microsoft.com/office/drawing/2014/main" id="{7865207C-BB9A-4563-8762-5B1AA107A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50" y="601663"/>
            <a:ext cx="1220788" cy="1652588"/>
          </a:xfrm>
        </p:spPr>
      </p:pic>
      <p:pic>
        <p:nvPicPr>
          <p:cNvPr id="5132" name="Picture 12" descr="Agua y Noticias - La naturaleza se abre paso en el Manzanares -  Ayuntamiento de Madrid">
            <a:extLst>
              <a:ext uri="{FF2B5EF4-FFF2-40B4-BE49-F238E27FC236}">
                <a16:creationId xmlns:a16="http://schemas.microsoft.com/office/drawing/2014/main" id="{3389BB6A-2780-44FD-A352-5C73A8232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601663"/>
            <a:ext cx="2311400" cy="1652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What Kinds of Animals Live in Rivers?">
            <a:extLst>
              <a:ext uri="{FF2B5EF4-FFF2-40B4-BE49-F238E27FC236}">
                <a16:creationId xmlns:a16="http://schemas.microsoft.com/office/drawing/2014/main" id="{CD7B540D-F70C-4C3A-AA8F-5550C01F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2322513"/>
            <a:ext cx="3038475" cy="1703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Los grandes récords de la fauna madrileña">
            <a:extLst>
              <a:ext uri="{FF2B5EF4-FFF2-40B4-BE49-F238E27FC236}">
                <a16:creationId xmlns:a16="http://schemas.microsoft.com/office/drawing/2014/main" id="{13A72C42-F2F2-4FD9-AE4A-F39867E35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0" y="2322513"/>
            <a:ext cx="3079750" cy="1703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imals - New River Gorge National Park and Preserve (U.S. National Park  Service)">
            <a:extLst>
              <a:ext uri="{FF2B5EF4-FFF2-40B4-BE49-F238E27FC236}">
                <a16:creationId xmlns:a16="http://schemas.microsoft.com/office/drawing/2014/main" id="{0FDE4192-F53C-4C9C-BAAD-1A80843F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4094163"/>
            <a:ext cx="2243138" cy="2160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nimals That Live Near Rivers (Page 1) - Line.17QQ.com">
            <a:extLst>
              <a:ext uri="{FF2B5EF4-FFF2-40B4-BE49-F238E27FC236}">
                <a16:creationId xmlns:a16="http://schemas.microsoft.com/office/drawing/2014/main" id="{E0CFED6B-9709-4C1D-BD6E-050430AAB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4094163"/>
            <a:ext cx="3873500" cy="21605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2F756-ADAC-41D5-B6D8-9363C50BE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47" y="1257300"/>
            <a:ext cx="3871273" cy="4254869"/>
          </a:xfrm>
        </p:spPr>
        <p:txBody>
          <a:bodyPr>
            <a:normAutofit fontScale="90000"/>
          </a:bodyPr>
          <a:lstStyle/>
          <a:p>
            <a:r>
              <a:rPr lang="es-ES" dirty="0" err="1"/>
              <a:t>Humans</a:t>
            </a:r>
            <a:r>
              <a:rPr lang="es-ES" dirty="0"/>
              <a:t> are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species</a:t>
            </a:r>
            <a:r>
              <a:rPr lang="es-ES" dirty="0"/>
              <a:t> </a:t>
            </a:r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depend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sz="13800" dirty="0" err="1"/>
              <a:t>water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709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AB29F-8C1A-495C-8F10-6213A804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Scientist </a:t>
            </a:r>
            <a:r>
              <a:rPr lang="en-US" sz="5400" dirty="0" err="1"/>
              <a:t>analysing</a:t>
            </a:r>
            <a:r>
              <a:rPr lang="en-US" sz="5400" dirty="0"/>
              <a:t> water sample</a:t>
            </a:r>
          </a:p>
        </p:txBody>
      </p:sp>
      <p:pic>
        <p:nvPicPr>
          <p:cNvPr id="6" name="Content Placeholder 4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73E551CE-D0E1-468E-8514-F2C409400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65" y="2277801"/>
            <a:ext cx="3070648" cy="3997637"/>
          </a:xfrm>
          <a:prstGeom prst="rect">
            <a:avLst/>
          </a:prstGeom>
        </p:spPr>
      </p:pic>
      <p:pic>
        <p:nvPicPr>
          <p:cNvPr id="5" name="Content Placeholder 4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0962C022-F558-4201-B6E1-ECC3BEBB7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1" y="2611544"/>
            <a:ext cx="5455917" cy="36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19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815C-1416-49B7-A69D-FC5EF01D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GB" sz="3200" b="1" dirty="0"/>
              <a:t>Canal</a:t>
            </a:r>
            <a:r>
              <a:rPr lang="en-GB" sz="3200" dirty="0"/>
              <a:t> de </a:t>
            </a:r>
            <a:r>
              <a:rPr lang="en-GB" sz="3200" b="1" dirty="0"/>
              <a:t>Isabel II</a:t>
            </a:r>
            <a:r>
              <a:rPr lang="en-GB" sz="3200" dirty="0"/>
              <a:t> </a:t>
            </a:r>
            <a:r>
              <a:rPr lang="en-GB" dirty="0"/>
              <a:t>manages</a:t>
            </a:r>
            <a:br>
              <a:rPr lang="en-GB" sz="3200" dirty="0"/>
            </a:br>
            <a:r>
              <a:rPr lang="en-GB" sz="3200" dirty="0"/>
              <a:t> the water supplies for the </a:t>
            </a:r>
            <a:r>
              <a:rPr lang="en-GB" sz="3200" dirty="0" err="1"/>
              <a:t>Comunidad</a:t>
            </a:r>
            <a:r>
              <a:rPr lang="en-GB" sz="3200" dirty="0"/>
              <a:t> de Madrid</a:t>
            </a:r>
            <a:endParaRPr lang="en-US" sz="6000" dirty="0"/>
          </a:p>
        </p:txBody>
      </p:sp>
      <p:pic>
        <p:nvPicPr>
          <p:cNvPr id="9" name="Picture 8" descr="A picture containing text, person, computer, indoor&#10;&#10;Description automatically generated">
            <a:extLst>
              <a:ext uri="{FF2B5EF4-FFF2-40B4-BE49-F238E27FC236}">
                <a16:creationId xmlns:a16="http://schemas.microsoft.com/office/drawing/2014/main" id="{824B736B-B13C-4651-B06C-3AA678587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pic>
        <p:nvPicPr>
          <p:cNvPr id="11" name="Content Placeholder 10" descr="A picture containing water, nature, shore, promontory&#10;&#10;Description automatically generated">
            <a:extLst>
              <a:ext uri="{FF2B5EF4-FFF2-40B4-BE49-F238E27FC236}">
                <a16:creationId xmlns:a16="http://schemas.microsoft.com/office/drawing/2014/main" id="{827A3324-F115-462C-8A2F-05598A165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884340"/>
            <a:ext cx="5455917" cy="308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4600-EB31-454A-AF7A-C33C67EBA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670091"/>
            <a:ext cx="3885141" cy="16904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It cleans </a:t>
            </a: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sewage</a:t>
            </a:r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en-US" sz="31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water</a:t>
            </a:r>
            <a:r>
              <a:rPr lang="en-US" sz="31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so that they can be returned to the environment.  </a:t>
            </a:r>
            <a:br>
              <a:rPr lang="en-US" sz="1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900" kern="1200" dirty="0">
              <a:solidFill>
                <a:schemeClr val="bg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20802-B327-4F17-8CA3-3CBF31C5B8B0}"/>
              </a:ext>
            </a:extLst>
          </p:cNvPr>
          <p:cNvSpPr txBox="1"/>
          <p:nvPr/>
        </p:nvSpPr>
        <p:spPr>
          <a:xfrm>
            <a:off x="723900" y="506727"/>
            <a:ext cx="10831357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dirty="0" err="1"/>
              <a:t>Valdebebas</a:t>
            </a:r>
            <a:r>
              <a:rPr lang="en-US" sz="4400" b="1" dirty="0"/>
              <a:t> waste water treatment plant</a:t>
            </a:r>
            <a:r>
              <a:rPr lang="en-US" sz="4400" dirty="0"/>
              <a:t> </a:t>
            </a:r>
          </a:p>
        </p:txBody>
      </p:sp>
      <p:pic>
        <p:nvPicPr>
          <p:cNvPr id="4" name="Content Placeholder 3" descr="A picture containing grass, mountain, outdoor, nature&#10;&#10;Description automatically generated">
            <a:extLst>
              <a:ext uri="{FF2B5EF4-FFF2-40B4-BE49-F238E27FC236}">
                <a16:creationId xmlns:a16="http://schemas.microsoft.com/office/drawing/2014/main" id="{48E67006-E2CA-4A9F-86E7-A8266F327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5" r="1" b="14660"/>
          <a:stretch/>
        </p:blipFill>
        <p:spPr>
          <a:xfrm>
            <a:off x="393308" y="2523915"/>
            <a:ext cx="5559480" cy="374904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2F78A4D-FCA5-4FF0-9875-709CA0000C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45" b="1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CECCF-71A8-4E16-9A61-CC1C0930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8D42463-22FA-4FE4-B570-9FE9F7B5D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5"/>
          <a:stretch/>
        </p:blipFill>
        <p:spPr>
          <a:xfrm>
            <a:off x="4545886" y="893905"/>
            <a:ext cx="6807914" cy="5702106"/>
          </a:xfrm>
        </p:spPr>
      </p:pic>
      <p:pic>
        <p:nvPicPr>
          <p:cNvPr id="11" name="Picture 10" descr="A picture containing building, outdoor, water tower&#10;&#10;Description automatically generated">
            <a:extLst>
              <a:ext uri="{FF2B5EF4-FFF2-40B4-BE49-F238E27FC236}">
                <a16:creationId xmlns:a16="http://schemas.microsoft.com/office/drawing/2014/main" id="{1C687B1C-2C02-47DB-B235-866C8D02A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3" y="462336"/>
            <a:ext cx="4090431" cy="30638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BB5E0F-7ADF-445A-9E32-C8D2FB6EC76A}"/>
              </a:ext>
            </a:extLst>
          </p:cNvPr>
          <p:cNvSpPr/>
          <p:nvPr/>
        </p:nvSpPr>
        <p:spPr>
          <a:xfrm>
            <a:off x="4428162" y="2774022"/>
            <a:ext cx="7078894" cy="8424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E2227B-877F-48C5-AF15-200DFEFB2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07" y="3816849"/>
            <a:ext cx="4621532" cy="2578815"/>
          </a:xfrm>
          <a:prstGeom prst="rect">
            <a:avLst/>
          </a:prstGeom>
        </p:spPr>
      </p:pic>
      <p:pic>
        <p:nvPicPr>
          <p:cNvPr id="24578" name="Picture 2" descr="Lead — Science Learning Hub">
            <a:extLst>
              <a:ext uri="{FF2B5EF4-FFF2-40B4-BE49-F238E27FC236}">
                <a16:creationId xmlns:a16="http://schemas.microsoft.com/office/drawing/2014/main" id="{277E21D8-1ECA-4606-AEE9-0A5FF4D57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636" y="0"/>
            <a:ext cx="1486328" cy="148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84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 body of water with trees around it&#10;&#10;Description automatically generated with low confidence">
            <a:extLst>
              <a:ext uri="{FF2B5EF4-FFF2-40B4-BE49-F238E27FC236}">
                <a16:creationId xmlns:a16="http://schemas.microsoft.com/office/drawing/2014/main" id="{B48677C4-E422-4B94-A826-335C539124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241"/>
          <a:stretch/>
        </p:blipFill>
        <p:spPr>
          <a:xfrm>
            <a:off x="4479533" y="0"/>
            <a:ext cx="10941164" cy="6852274"/>
          </a:xfrm>
          <a:custGeom>
            <a:avLst/>
            <a:gdLst/>
            <a:ahLst/>
            <a:cxnLst/>
            <a:rect l="l" t="t" r="r" b="b"/>
            <a:pathLst>
              <a:path w="12191271" h="6850048">
                <a:moveTo>
                  <a:pt x="636938" y="0"/>
                </a:moveTo>
                <a:lnTo>
                  <a:pt x="12191271" y="0"/>
                </a:lnTo>
                <a:lnTo>
                  <a:pt x="12191271" y="34"/>
                </a:lnTo>
                <a:lnTo>
                  <a:pt x="12188836" y="26696"/>
                </a:lnTo>
                <a:cubicBezTo>
                  <a:pt x="12159738" y="43228"/>
                  <a:pt x="12151834" y="118002"/>
                  <a:pt x="12131136" y="168244"/>
                </a:cubicBezTo>
                <a:cubicBezTo>
                  <a:pt x="12124808" y="199505"/>
                  <a:pt x="12149886" y="254732"/>
                  <a:pt x="12134482" y="260696"/>
                </a:cubicBezTo>
                <a:cubicBezTo>
                  <a:pt x="12141738" y="278745"/>
                  <a:pt x="12126232" y="287417"/>
                  <a:pt x="12123358" y="303160"/>
                </a:cubicBezTo>
                <a:cubicBezTo>
                  <a:pt x="12127622" y="318147"/>
                  <a:pt x="12122174" y="322795"/>
                  <a:pt x="12119930" y="334153"/>
                </a:cubicBezTo>
                <a:cubicBezTo>
                  <a:pt x="12122824" y="340739"/>
                  <a:pt x="12121652" y="350621"/>
                  <a:pt x="12117292" y="352523"/>
                </a:cubicBezTo>
                <a:cubicBezTo>
                  <a:pt x="12108502" y="344302"/>
                  <a:pt x="12109672" y="380554"/>
                  <a:pt x="12103022" y="380764"/>
                </a:cubicBezTo>
                <a:cubicBezTo>
                  <a:pt x="12099682" y="400323"/>
                  <a:pt x="12099092" y="490383"/>
                  <a:pt x="12087384" y="501357"/>
                </a:cubicBezTo>
                <a:cubicBezTo>
                  <a:pt x="12078470" y="540103"/>
                  <a:pt x="12088892" y="604695"/>
                  <a:pt x="12086884" y="621818"/>
                </a:cubicBezTo>
                <a:cubicBezTo>
                  <a:pt x="12103872" y="645808"/>
                  <a:pt x="12046274" y="710838"/>
                  <a:pt x="12037912" y="783603"/>
                </a:cubicBezTo>
                <a:cubicBezTo>
                  <a:pt x="12038728" y="794128"/>
                  <a:pt x="12038178" y="799388"/>
                  <a:pt x="12033652" y="800460"/>
                </a:cubicBezTo>
                <a:cubicBezTo>
                  <a:pt x="12030680" y="822866"/>
                  <a:pt x="12018000" y="839465"/>
                  <a:pt x="12021616" y="857543"/>
                </a:cubicBezTo>
                <a:cubicBezTo>
                  <a:pt x="12012916" y="850673"/>
                  <a:pt x="12020790" y="891755"/>
                  <a:pt x="12011726" y="892266"/>
                </a:cubicBezTo>
                <a:cubicBezTo>
                  <a:pt x="12007210" y="905052"/>
                  <a:pt x="11997872" y="927582"/>
                  <a:pt x="11994512" y="934260"/>
                </a:cubicBezTo>
                <a:lnTo>
                  <a:pt x="11991560" y="932336"/>
                </a:lnTo>
                <a:lnTo>
                  <a:pt x="11990514" y="940487"/>
                </a:lnTo>
                <a:lnTo>
                  <a:pt x="11988602" y="958836"/>
                </a:lnTo>
                <a:cubicBezTo>
                  <a:pt x="11985966" y="966456"/>
                  <a:pt x="11975758" y="977088"/>
                  <a:pt x="11974700" y="986207"/>
                </a:cubicBezTo>
                <a:cubicBezTo>
                  <a:pt x="11970938" y="1004735"/>
                  <a:pt x="11977876" y="1007075"/>
                  <a:pt x="11982258" y="1013556"/>
                </a:cubicBezTo>
                <a:cubicBezTo>
                  <a:pt x="11981214" y="1026451"/>
                  <a:pt x="11971950" y="1050442"/>
                  <a:pt x="11968448" y="1063580"/>
                </a:cubicBezTo>
                <a:cubicBezTo>
                  <a:pt x="11964708" y="1069989"/>
                  <a:pt x="11969836" y="1093522"/>
                  <a:pt x="11961240" y="1092388"/>
                </a:cubicBezTo>
                <a:cubicBezTo>
                  <a:pt x="11960426" y="1105603"/>
                  <a:pt x="11958786" y="1112923"/>
                  <a:pt x="11957400" y="1120089"/>
                </a:cubicBezTo>
                <a:lnTo>
                  <a:pt x="11952458" y="1136369"/>
                </a:lnTo>
                <a:cubicBezTo>
                  <a:pt x="11950090" y="1140925"/>
                  <a:pt x="11948538" y="1146011"/>
                  <a:pt x="11948726" y="1152132"/>
                </a:cubicBezTo>
                <a:lnTo>
                  <a:pt x="11949742" y="1158140"/>
                </a:lnTo>
                <a:lnTo>
                  <a:pt x="11948154" y="1158608"/>
                </a:lnTo>
                <a:cubicBezTo>
                  <a:pt x="11945686" y="1158803"/>
                  <a:pt x="11928734" y="1161056"/>
                  <a:pt x="11927260" y="1180442"/>
                </a:cubicBezTo>
                <a:cubicBezTo>
                  <a:pt x="11921496" y="1192709"/>
                  <a:pt x="11919204" y="1203402"/>
                  <a:pt x="11915994" y="1221353"/>
                </a:cubicBezTo>
                <a:cubicBezTo>
                  <a:pt x="11915516" y="1232713"/>
                  <a:pt x="11926308" y="1235102"/>
                  <a:pt x="11924388" y="1248604"/>
                </a:cubicBezTo>
                <a:cubicBezTo>
                  <a:pt x="11911346" y="1301115"/>
                  <a:pt x="11929638" y="1279167"/>
                  <a:pt x="11916648" y="1307095"/>
                </a:cubicBezTo>
                <a:cubicBezTo>
                  <a:pt x="11915436" y="1312439"/>
                  <a:pt x="11915606" y="1317191"/>
                  <a:pt x="11916360" y="1321583"/>
                </a:cubicBezTo>
                <a:lnTo>
                  <a:pt x="11918132" y="1328373"/>
                </a:lnTo>
                <a:lnTo>
                  <a:pt x="11911374" y="1349635"/>
                </a:lnTo>
                <a:cubicBezTo>
                  <a:pt x="11908688" y="1360345"/>
                  <a:pt x="11906470" y="1371840"/>
                  <a:pt x="11904778" y="1383852"/>
                </a:cubicBezTo>
                <a:cubicBezTo>
                  <a:pt x="11907652" y="1387748"/>
                  <a:pt x="11902226" y="1395665"/>
                  <a:pt x="11900890" y="1399838"/>
                </a:cubicBezTo>
                <a:cubicBezTo>
                  <a:pt x="11902940" y="1400643"/>
                  <a:pt x="11902928" y="1410976"/>
                  <a:pt x="11900874" y="1413889"/>
                </a:cubicBezTo>
                <a:cubicBezTo>
                  <a:pt x="11886092" y="1485537"/>
                  <a:pt x="11909474" y="1450776"/>
                  <a:pt x="11893500" y="1491153"/>
                </a:cubicBezTo>
                <a:cubicBezTo>
                  <a:pt x="11892154" y="1498399"/>
                  <a:pt x="11892622" y="1504376"/>
                  <a:pt x="11893858" y="1509677"/>
                </a:cubicBezTo>
                <a:lnTo>
                  <a:pt x="11897264" y="1519651"/>
                </a:lnTo>
                <a:lnTo>
                  <a:pt x="11895090" y="1525679"/>
                </a:lnTo>
                <a:cubicBezTo>
                  <a:pt x="11892484" y="1550498"/>
                  <a:pt x="11896104" y="1559433"/>
                  <a:pt x="11890274" y="1572282"/>
                </a:cubicBezTo>
                <a:cubicBezTo>
                  <a:pt x="11897250" y="1597020"/>
                  <a:pt x="11889764" y="1586796"/>
                  <a:pt x="11886744" y="1602539"/>
                </a:cubicBezTo>
                <a:cubicBezTo>
                  <a:pt x="11883642" y="1614697"/>
                  <a:pt x="11882502" y="1589859"/>
                  <a:pt x="11880728" y="1602238"/>
                </a:cubicBezTo>
                <a:cubicBezTo>
                  <a:pt x="11881720" y="1616707"/>
                  <a:pt x="11874476" y="1613372"/>
                  <a:pt x="11875940" y="1628576"/>
                </a:cubicBezTo>
                <a:cubicBezTo>
                  <a:pt x="11881788" y="1627172"/>
                  <a:pt x="11872080" y="1656092"/>
                  <a:pt x="11876794" y="1658841"/>
                </a:cubicBezTo>
                <a:lnTo>
                  <a:pt x="11876694" y="1659046"/>
                </a:lnTo>
                <a:cubicBezTo>
                  <a:pt x="11866634" y="1667627"/>
                  <a:pt x="11851866" y="1763404"/>
                  <a:pt x="11841806" y="1771984"/>
                </a:cubicBezTo>
                <a:cubicBezTo>
                  <a:pt x="11810410" y="1824881"/>
                  <a:pt x="11780100" y="1952023"/>
                  <a:pt x="11765636" y="2016516"/>
                </a:cubicBezTo>
                <a:cubicBezTo>
                  <a:pt x="11751172" y="2081009"/>
                  <a:pt x="11756430" y="2114985"/>
                  <a:pt x="11755018" y="2158942"/>
                </a:cubicBezTo>
                <a:lnTo>
                  <a:pt x="11756288" y="2240371"/>
                </a:lnTo>
                <a:lnTo>
                  <a:pt x="11751858" y="2253578"/>
                </a:lnTo>
                <a:cubicBezTo>
                  <a:pt x="11750642" y="2255242"/>
                  <a:pt x="11750294" y="2257858"/>
                  <a:pt x="11752262" y="2273603"/>
                </a:cubicBezTo>
                <a:cubicBezTo>
                  <a:pt x="11740738" y="2308149"/>
                  <a:pt x="11737736" y="2368195"/>
                  <a:pt x="11722998" y="2393147"/>
                </a:cubicBezTo>
                <a:cubicBezTo>
                  <a:pt x="11727870" y="2391170"/>
                  <a:pt x="11729790" y="2408227"/>
                  <a:pt x="11726462" y="2418325"/>
                </a:cubicBezTo>
                <a:cubicBezTo>
                  <a:pt x="11745428" y="2412080"/>
                  <a:pt x="11706204" y="2455637"/>
                  <a:pt x="11717312" y="2469703"/>
                </a:cubicBezTo>
                <a:cubicBezTo>
                  <a:pt x="11706060" y="2466046"/>
                  <a:pt x="11682162" y="2507996"/>
                  <a:pt x="11689052" y="2534428"/>
                </a:cubicBezTo>
                <a:cubicBezTo>
                  <a:pt x="11683298" y="2568704"/>
                  <a:pt x="11671550" y="2590146"/>
                  <a:pt x="11671572" y="2628315"/>
                </a:cubicBezTo>
                <a:cubicBezTo>
                  <a:pt x="11669958" y="2628904"/>
                  <a:pt x="11668516" y="2630315"/>
                  <a:pt x="11667202" y="2632291"/>
                </a:cubicBezTo>
                <a:lnTo>
                  <a:pt x="11663792" y="2639275"/>
                </a:lnTo>
                <a:lnTo>
                  <a:pt x="11663828" y="2640882"/>
                </a:lnTo>
                <a:cubicBezTo>
                  <a:pt x="11663260" y="2646928"/>
                  <a:pt x="11662318" y="2649787"/>
                  <a:pt x="11661216" y="2651232"/>
                </a:cubicBezTo>
                <a:lnTo>
                  <a:pt x="11659736" y="2651998"/>
                </a:lnTo>
                <a:lnTo>
                  <a:pt x="11657658" y="2658628"/>
                </a:lnTo>
                <a:lnTo>
                  <a:pt x="11652798" y="2670425"/>
                </a:lnTo>
                <a:lnTo>
                  <a:pt x="11652608" y="2673819"/>
                </a:lnTo>
                <a:lnTo>
                  <a:pt x="11646398" y="2693461"/>
                </a:lnTo>
                <a:lnTo>
                  <a:pt x="11646654" y="2694295"/>
                </a:lnTo>
                <a:cubicBezTo>
                  <a:pt x="11647086" y="2696613"/>
                  <a:pt x="11647138" y="2699170"/>
                  <a:pt x="11646396" y="2702293"/>
                </a:cubicBezTo>
                <a:cubicBezTo>
                  <a:pt x="11652536" y="2705759"/>
                  <a:pt x="11647852" y="2707391"/>
                  <a:pt x="11645122" y="2716295"/>
                </a:cubicBezTo>
                <a:cubicBezTo>
                  <a:pt x="11654048" y="2723663"/>
                  <a:pt x="11643268" y="2743972"/>
                  <a:pt x="11646406" y="2755554"/>
                </a:cubicBezTo>
                <a:cubicBezTo>
                  <a:pt x="11644200" y="2761932"/>
                  <a:pt x="11642026" y="2768809"/>
                  <a:pt x="11639970" y="2776095"/>
                </a:cubicBezTo>
                <a:lnTo>
                  <a:pt x="11638858" y="2780546"/>
                </a:lnTo>
                <a:lnTo>
                  <a:pt x="11638912" y="2780766"/>
                </a:lnTo>
                <a:cubicBezTo>
                  <a:pt x="11638832" y="2782014"/>
                  <a:pt x="11638528" y="2783583"/>
                  <a:pt x="11637890" y="2785722"/>
                </a:cubicBezTo>
                <a:lnTo>
                  <a:pt x="11636832" y="2788662"/>
                </a:lnTo>
                <a:lnTo>
                  <a:pt x="11634674" y="2797295"/>
                </a:lnTo>
                <a:lnTo>
                  <a:pt x="11634434" y="2801139"/>
                </a:lnTo>
                <a:cubicBezTo>
                  <a:pt x="11635286" y="2816294"/>
                  <a:pt x="11647702" y="2823339"/>
                  <a:pt x="11638528" y="2839295"/>
                </a:cubicBezTo>
                <a:cubicBezTo>
                  <a:pt x="11636094" y="2865138"/>
                  <a:pt x="11641034" y="2884181"/>
                  <a:pt x="11634070" y="2906237"/>
                </a:cubicBezTo>
                <a:cubicBezTo>
                  <a:pt x="11631818" y="2930445"/>
                  <a:pt x="11632514" y="2952380"/>
                  <a:pt x="11628506" y="2972091"/>
                </a:cubicBezTo>
                <a:cubicBezTo>
                  <a:pt x="11629844" y="2981191"/>
                  <a:pt x="11625508" y="2988486"/>
                  <a:pt x="11625932" y="2995729"/>
                </a:cubicBezTo>
                <a:cubicBezTo>
                  <a:pt x="11626358" y="3002972"/>
                  <a:pt x="11636102" y="3002605"/>
                  <a:pt x="11631060" y="3015551"/>
                </a:cubicBezTo>
                <a:cubicBezTo>
                  <a:pt x="11639036" y="3026970"/>
                  <a:pt x="11634852" y="3046550"/>
                  <a:pt x="11634862" y="3052653"/>
                </a:cubicBezTo>
                <a:lnTo>
                  <a:pt x="11638472" y="3085161"/>
                </a:lnTo>
                <a:lnTo>
                  <a:pt x="11617590" y="3113393"/>
                </a:lnTo>
                <a:cubicBezTo>
                  <a:pt x="11621846" y="3121866"/>
                  <a:pt x="11613122" y="3148828"/>
                  <a:pt x="11622718" y="3149063"/>
                </a:cubicBezTo>
                <a:cubicBezTo>
                  <a:pt x="11620874" y="3159401"/>
                  <a:pt x="11616380" y="3164407"/>
                  <a:pt x="11622820" y="3163072"/>
                </a:cubicBezTo>
                <a:cubicBezTo>
                  <a:pt x="11622276" y="3170605"/>
                  <a:pt x="11620826" y="3184783"/>
                  <a:pt x="11619438" y="3194257"/>
                </a:cubicBezTo>
                <a:lnTo>
                  <a:pt x="11614494" y="3219915"/>
                </a:lnTo>
                <a:lnTo>
                  <a:pt x="11613098" y="3221731"/>
                </a:lnTo>
                <a:cubicBezTo>
                  <a:pt x="11612634" y="3224213"/>
                  <a:pt x="11612392" y="3231115"/>
                  <a:pt x="11611708" y="3234801"/>
                </a:cubicBezTo>
                <a:lnTo>
                  <a:pt x="11609006" y="3243851"/>
                </a:lnTo>
                <a:cubicBezTo>
                  <a:pt x="11607894" y="3246676"/>
                  <a:pt x="11606598" y="3249062"/>
                  <a:pt x="11605054" y="3250812"/>
                </a:cubicBezTo>
                <a:cubicBezTo>
                  <a:pt x="11608816" y="3286401"/>
                  <a:pt x="11599242" y="3315146"/>
                  <a:pt x="11596882" y="3351401"/>
                </a:cubicBezTo>
                <a:cubicBezTo>
                  <a:pt x="11606320" y="3370932"/>
                  <a:pt x="11574486" y="3407777"/>
                  <a:pt x="11562942" y="3412738"/>
                </a:cubicBezTo>
                <a:cubicBezTo>
                  <a:pt x="11558508" y="3443835"/>
                  <a:pt x="11567878" y="3479425"/>
                  <a:pt x="11562930" y="3515212"/>
                </a:cubicBezTo>
                <a:lnTo>
                  <a:pt x="11545452" y="3647527"/>
                </a:lnTo>
                <a:cubicBezTo>
                  <a:pt x="11538634" y="3726778"/>
                  <a:pt x="11536610" y="3789073"/>
                  <a:pt x="11537114" y="3864465"/>
                </a:cubicBezTo>
                <a:cubicBezTo>
                  <a:pt x="11537618" y="3939858"/>
                  <a:pt x="11535598" y="4034053"/>
                  <a:pt x="11548476" y="4099881"/>
                </a:cubicBezTo>
                <a:lnTo>
                  <a:pt x="11552432" y="4165133"/>
                </a:lnTo>
                <a:lnTo>
                  <a:pt x="11552732" y="4173457"/>
                </a:lnTo>
                <a:cubicBezTo>
                  <a:pt x="11546540" y="4200651"/>
                  <a:pt x="11557802" y="4228513"/>
                  <a:pt x="11553200" y="4250383"/>
                </a:cubicBezTo>
                <a:cubicBezTo>
                  <a:pt x="11552922" y="4256452"/>
                  <a:pt x="11553192" y="4261667"/>
                  <a:pt x="11553798" y="4266324"/>
                </a:cubicBezTo>
                <a:lnTo>
                  <a:pt x="11556298" y="4278290"/>
                </a:lnTo>
                <a:lnTo>
                  <a:pt x="11558608" y="4279552"/>
                </a:lnTo>
                <a:lnTo>
                  <a:pt x="11559256" y="4288041"/>
                </a:lnTo>
                <a:lnTo>
                  <a:pt x="11559842" y="4289935"/>
                </a:lnTo>
                <a:cubicBezTo>
                  <a:pt x="11559766" y="4297619"/>
                  <a:pt x="11558376" y="4321255"/>
                  <a:pt x="11558794" y="4334153"/>
                </a:cubicBezTo>
                <a:cubicBezTo>
                  <a:pt x="11561310" y="4357137"/>
                  <a:pt x="11552162" y="4349289"/>
                  <a:pt x="11562346" y="4367326"/>
                </a:cubicBezTo>
                <a:cubicBezTo>
                  <a:pt x="11559750" y="4411719"/>
                  <a:pt x="11572402" y="4426587"/>
                  <a:pt x="11564954" y="4468612"/>
                </a:cubicBezTo>
                <a:cubicBezTo>
                  <a:pt x="11563988" y="4505670"/>
                  <a:pt x="11581512" y="4533280"/>
                  <a:pt x="11580786" y="4546196"/>
                </a:cubicBezTo>
                <a:cubicBezTo>
                  <a:pt x="11581754" y="4580683"/>
                  <a:pt x="11563866" y="4624484"/>
                  <a:pt x="11563432" y="4665534"/>
                </a:cubicBezTo>
                <a:cubicBezTo>
                  <a:pt x="11565794" y="4700759"/>
                  <a:pt x="11560190" y="4735452"/>
                  <a:pt x="11568406" y="4764690"/>
                </a:cubicBezTo>
                <a:cubicBezTo>
                  <a:pt x="11567130" y="4767647"/>
                  <a:pt x="11566180" y="4770968"/>
                  <a:pt x="11565462" y="4774527"/>
                </a:cubicBezTo>
                <a:lnTo>
                  <a:pt x="11564000" y="4785178"/>
                </a:lnTo>
                <a:lnTo>
                  <a:pt x="11564328" y="4798347"/>
                </a:lnTo>
                <a:lnTo>
                  <a:pt x="11563206" y="4801234"/>
                </a:lnTo>
                <a:lnTo>
                  <a:pt x="11561136" y="4826142"/>
                </a:lnTo>
                <a:lnTo>
                  <a:pt x="11561700" y="4829040"/>
                </a:lnTo>
                <a:lnTo>
                  <a:pt x="11560522" y="4853748"/>
                </a:lnTo>
                <a:lnTo>
                  <a:pt x="11560924" y="4853991"/>
                </a:lnTo>
                <a:cubicBezTo>
                  <a:pt x="11561796" y="4855098"/>
                  <a:pt x="11562390" y="4856978"/>
                  <a:pt x="11562416" y="4860528"/>
                </a:cubicBezTo>
                <a:cubicBezTo>
                  <a:pt x="11568496" y="4853650"/>
                  <a:pt x="11564776" y="4862172"/>
                  <a:pt x="11564316" y="4873245"/>
                </a:cubicBezTo>
                <a:lnTo>
                  <a:pt x="11572682" y="4927107"/>
                </a:lnTo>
                <a:lnTo>
                  <a:pt x="11572672" y="4932248"/>
                </a:lnTo>
                <a:cubicBezTo>
                  <a:pt x="11572704" y="4932275"/>
                  <a:pt x="11572734" y="4932305"/>
                  <a:pt x="11572766" y="4932333"/>
                </a:cubicBezTo>
                <a:cubicBezTo>
                  <a:pt x="11572964" y="4933414"/>
                  <a:pt x="11573036" y="4935090"/>
                  <a:pt x="11572942" y="4937721"/>
                </a:cubicBezTo>
                <a:lnTo>
                  <a:pt x="11577402" y="4975055"/>
                </a:lnTo>
                <a:cubicBezTo>
                  <a:pt x="11574168" y="4991322"/>
                  <a:pt x="11579054" y="4994280"/>
                  <a:pt x="11580860" y="5016279"/>
                </a:cubicBezTo>
                <a:cubicBezTo>
                  <a:pt x="11577794" y="5025639"/>
                  <a:pt x="11578930" y="5033009"/>
                  <a:pt x="11581396" y="5040153"/>
                </a:cubicBezTo>
                <a:cubicBezTo>
                  <a:pt x="11580034" y="5061698"/>
                  <a:pt x="11583522" y="5081146"/>
                  <a:pt x="11584442" y="5105259"/>
                </a:cubicBezTo>
                <a:cubicBezTo>
                  <a:pt x="11580512" y="5131545"/>
                  <a:pt x="11587750" y="5144617"/>
                  <a:pt x="11588702" y="5170388"/>
                </a:cubicBezTo>
                <a:cubicBezTo>
                  <a:pt x="11581846" y="5193034"/>
                  <a:pt x="11594798" y="5188571"/>
                  <a:pt x="11597568" y="5201681"/>
                </a:cubicBezTo>
                <a:lnTo>
                  <a:pt x="11596842" y="5215195"/>
                </a:lnTo>
                <a:lnTo>
                  <a:pt x="11596192" y="5218814"/>
                </a:lnTo>
                <a:cubicBezTo>
                  <a:pt x="11595848" y="5221331"/>
                  <a:pt x="11595754" y="5223032"/>
                  <a:pt x="11595836" y="5224243"/>
                </a:cubicBezTo>
                <a:lnTo>
                  <a:pt x="11595408" y="5229443"/>
                </a:lnTo>
                <a:cubicBezTo>
                  <a:pt x="11594346" y="5237912"/>
                  <a:pt x="11593122" y="5246108"/>
                  <a:pt x="11591796" y="5253878"/>
                </a:cubicBezTo>
                <a:cubicBezTo>
                  <a:pt x="11596328" y="5261714"/>
                  <a:pt x="11588472" y="5289750"/>
                  <a:pt x="11598078" y="5288650"/>
                </a:cubicBezTo>
                <a:cubicBezTo>
                  <a:pt x="11596572" y="5299191"/>
                  <a:pt x="11592238" y="5304794"/>
                  <a:pt x="11598640" y="5302571"/>
                </a:cubicBezTo>
                <a:cubicBezTo>
                  <a:pt x="11598320" y="5306080"/>
                  <a:pt x="11598696" y="5308372"/>
                  <a:pt x="11599412" y="5310113"/>
                </a:cubicBezTo>
                <a:lnTo>
                  <a:pt x="11599768" y="5310652"/>
                </a:lnTo>
                <a:lnTo>
                  <a:pt x="11593310" y="5352392"/>
                </a:lnTo>
                <a:lnTo>
                  <a:pt x="11592144" y="5360280"/>
                </a:lnTo>
                <a:lnTo>
                  <a:pt x="11589598" y="5374040"/>
                </a:lnTo>
                <a:lnTo>
                  <a:pt x="11589840" y="5375477"/>
                </a:lnTo>
                <a:lnTo>
                  <a:pt x="11587428" y="5384856"/>
                </a:lnTo>
                <a:cubicBezTo>
                  <a:pt x="11586404" y="5387820"/>
                  <a:pt x="11585186" y="5390375"/>
                  <a:pt x="11583696" y="5392331"/>
                </a:cubicBezTo>
                <a:cubicBezTo>
                  <a:pt x="11588614" y="5427214"/>
                  <a:pt x="11579964" y="5457140"/>
                  <a:pt x="11578774" y="5493537"/>
                </a:cubicBezTo>
                <a:cubicBezTo>
                  <a:pt x="11574386" y="5533576"/>
                  <a:pt x="11562428" y="5590359"/>
                  <a:pt x="11557362" y="5632561"/>
                </a:cubicBezTo>
                <a:lnTo>
                  <a:pt x="11548380" y="5746753"/>
                </a:lnTo>
                <a:cubicBezTo>
                  <a:pt x="11556238" y="5772089"/>
                  <a:pt x="11550878" y="5798350"/>
                  <a:pt x="11551024" y="5822826"/>
                </a:cubicBezTo>
                <a:cubicBezTo>
                  <a:pt x="11542796" y="5814291"/>
                  <a:pt x="11553924" y="5853157"/>
                  <a:pt x="11544052" y="5852276"/>
                </a:cubicBezTo>
                <a:cubicBezTo>
                  <a:pt x="11544390" y="5856758"/>
                  <a:pt x="11545032" y="5861128"/>
                  <a:pt x="11545748" y="5865520"/>
                </a:cubicBezTo>
                <a:lnTo>
                  <a:pt x="11546116" y="5867822"/>
                </a:lnTo>
                <a:lnTo>
                  <a:pt x="11545906" y="5876651"/>
                </a:lnTo>
                <a:lnTo>
                  <a:pt x="11547962" y="5879618"/>
                </a:lnTo>
                <a:lnTo>
                  <a:pt x="11549160" y="5893249"/>
                </a:lnTo>
                <a:cubicBezTo>
                  <a:pt x="11549282" y="5898280"/>
                  <a:pt x="11549030" y="5903609"/>
                  <a:pt x="11548180" y="5909369"/>
                </a:cubicBezTo>
                <a:cubicBezTo>
                  <a:pt x="11541720" y="5927436"/>
                  <a:pt x="11549640" y="5963239"/>
                  <a:pt x="11541162" y="5985355"/>
                </a:cubicBezTo>
                <a:cubicBezTo>
                  <a:pt x="11538794" y="5993983"/>
                  <a:pt x="11531140" y="6003419"/>
                  <a:pt x="11533408" y="6010880"/>
                </a:cubicBezTo>
                <a:cubicBezTo>
                  <a:pt x="11533384" y="6032967"/>
                  <a:pt x="11540672" y="6093692"/>
                  <a:pt x="11541022" y="6117880"/>
                </a:cubicBezTo>
                <a:cubicBezTo>
                  <a:pt x="11536010" y="6127417"/>
                  <a:pt x="11542236" y="6147591"/>
                  <a:pt x="11540416" y="6176296"/>
                </a:cubicBezTo>
                <a:cubicBezTo>
                  <a:pt x="11533696" y="6193575"/>
                  <a:pt x="11520672" y="6223706"/>
                  <a:pt x="11515330" y="6241549"/>
                </a:cubicBezTo>
                <a:cubicBezTo>
                  <a:pt x="11509988" y="6259393"/>
                  <a:pt x="11506830" y="6256209"/>
                  <a:pt x="11508360" y="6283356"/>
                </a:cubicBezTo>
                <a:cubicBezTo>
                  <a:pt x="11496758" y="6317094"/>
                  <a:pt x="11506504" y="6340085"/>
                  <a:pt x="11502164" y="6370897"/>
                </a:cubicBezTo>
                <a:cubicBezTo>
                  <a:pt x="11498220" y="6406078"/>
                  <a:pt x="11505228" y="6378276"/>
                  <a:pt x="11493420" y="6419907"/>
                </a:cubicBezTo>
                <a:cubicBezTo>
                  <a:pt x="11496498" y="6425815"/>
                  <a:pt x="11498672" y="6444204"/>
                  <a:pt x="11496258" y="6453162"/>
                </a:cubicBezTo>
                <a:cubicBezTo>
                  <a:pt x="11496982" y="6471523"/>
                  <a:pt x="11512650" y="6498528"/>
                  <a:pt x="11512334" y="6514298"/>
                </a:cubicBezTo>
                <a:cubicBezTo>
                  <a:pt x="11512200" y="6527176"/>
                  <a:pt x="11507906" y="6505466"/>
                  <a:pt x="11506458" y="6519308"/>
                </a:cubicBezTo>
                <a:cubicBezTo>
                  <a:pt x="11505546" y="6536357"/>
                  <a:pt x="11496970" y="6533583"/>
                  <a:pt x="11506912" y="6550074"/>
                </a:cubicBezTo>
                <a:cubicBezTo>
                  <a:pt x="11502902" y="6566946"/>
                  <a:pt x="11507560" y="6571936"/>
                  <a:pt x="11508214" y="6596919"/>
                </a:cubicBezTo>
                <a:cubicBezTo>
                  <a:pt x="11504722" y="6606203"/>
                  <a:pt x="11505462" y="6614758"/>
                  <a:pt x="11507524" y="6623534"/>
                </a:cubicBezTo>
                <a:cubicBezTo>
                  <a:pt x="11505086" y="6646907"/>
                  <a:pt x="11507528" y="6669655"/>
                  <a:pt x="11507206" y="6696669"/>
                </a:cubicBezTo>
                <a:cubicBezTo>
                  <a:pt x="11501998" y="6724388"/>
                  <a:pt x="11508454" y="6741397"/>
                  <a:pt x="11508078" y="6770256"/>
                </a:cubicBezTo>
                <a:cubicBezTo>
                  <a:pt x="11509260" y="6790406"/>
                  <a:pt x="11512798" y="6819910"/>
                  <a:pt x="11515012" y="6840678"/>
                </a:cubicBezTo>
                <a:lnTo>
                  <a:pt x="11515906" y="6850048"/>
                </a:lnTo>
                <a:lnTo>
                  <a:pt x="0" y="6850048"/>
                </a:lnTo>
                <a:lnTo>
                  <a:pt x="0" y="6150255"/>
                </a:lnTo>
                <a:lnTo>
                  <a:pt x="17548" y="6079421"/>
                </a:lnTo>
                <a:cubicBezTo>
                  <a:pt x="24104" y="6016456"/>
                  <a:pt x="27371" y="6035306"/>
                  <a:pt x="27043" y="5985942"/>
                </a:cubicBezTo>
                <a:cubicBezTo>
                  <a:pt x="26678" y="5981021"/>
                  <a:pt x="35914" y="5971603"/>
                  <a:pt x="33624" y="5952542"/>
                </a:cubicBezTo>
                <a:cubicBezTo>
                  <a:pt x="37578" y="5922372"/>
                  <a:pt x="48696" y="5939028"/>
                  <a:pt x="52357" y="5900385"/>
                </a:cubicBezTo>
                <a:cubicBezTo>
                  <a:pt x="55799" y="5903958"/>
                  <a:pt x="54094" y="5866099"/>
                  <a:pt x="66315" y="5862451"/>
                </a:cubicBezTo>
                <a:cubicBezTo>
                  <a:pt x="70207" y="5846033"/>
                  <a:pt x="73489" y="5820812"/>
                  <a:pt x="75710" y="5801878"/>
                </a:cubicBezTo>
                <a:cubicBezTo>
                  <a:pt x="81695" y="5773510"/>
                  <a:pt x="88149" y="5759388"/>
                  <a:pt x="92413" y="5755196"/>
                </a:cubicBezTo>
                <a:cubicBezTo>
                  <a:pt x="99183" y="5726796"/>
                  <a:pt x="100401" y="5729867"/>
                  <a:pt x="114766" y="5692575"/>
                </a:cubicBezTo>
                <a:cubicBezTo>
                  <a:pt x="109606" y="5670690"/>
                  <a:pt x="120766" y="5651885"/>
                  <a:pt x="130959" y="5642725"/>
                </a:cubicBezTo>
                <a:cubicBezTo>
                  <a:pt x="140615" y="5617952"/>
                  <a:pt x="163671" y="5564143"/>
                  <a:pt x="166724" y="5528753"/>
                </a:cubicBezTo>
                <a:cubicBezTo>
                  <a:pt x="165990" y="5474631"/>
                  <a:pt x="177327" y="5489775"/>
                  <a:pt x="185947" y="5465696"/>
                </a:cubicBezTo>
                <a:cubicBezTo>
                  <a:pt x="196662" y="5446952"/>
                  <a:pt x="187411" y="5449560"/>
                  <a:pt x="200956" y="5429999"/>
                </a:cubicBezTo>
                <a:lnTo>
                  <a:pt x="216668" y="5393769"/>
                </a:lnTo>
                <a:lnTo>
                  <a:pt x="241271" y="5350074"/>
                </a:lnTo>
                <a:lnTo>
                  <a:pt x="248034" y="5340072"/>
                </a:lnTo>
                <a:cubicBezTo>
                  <a:pt x="248058" y="5334942"/>
                  <a:pt x="248479" y="5331687"/>
                  <a:pt x="249221" y="5329608"/>
                </a:cubicBezTo>
                <a:cubicBezTo>
                  <a:pt x="249320" y="5329557"/>
                  <a:pt x="249420" y="5329504"/>
                  <a:pt x="249519" y="5329453"/>
                </a:cubicBezTo>
                <a:lnTo>
                  <a:pt x="252498" y="5314689"/>
                </a:lnTo>
                <a:cubicBezTo>
                  <a:pt x="252864" y="5297574"/>
                  <a:pt x="278981" y="5263235"/>
                  <a:pt x="278285" y="5246981"/>
                </a:cubicBezTo>
                <a:cubicBezTo>
                  <a:pt x="294835" y="5239806"/>
                  <a:pt x="267309" y="5243000"/>
                  <a:pt x="282334" y="5215649"/>
                </a:cubicBezTo>
                <a:cubicBezTo>
                  <a:pt x="284338" y="5203457"/>
                  <a:pt x="286369" y="5198331"/>
                  <a:pt x="287909" y="5188115"/>
                </a:cubicBezTo>
                <a:cubicBezTo>
                  <a:pt x="288332" y="5187974"/>
                  <a:pt x="291148" y="5154493"/>
                  <a:pt x="291570" y="5154352"/>
                </a:cubicBezTo>
                <a:lnTo>
                  <a:pt x="295687" y="5129949"/>
                </a:lnTo>
                <a:lnTo>
                  <a:pt x="297770" y="5124375"/>
                </a:lnTo>
                <a:lnTo>
                  <a:pt x="294552" y="5091886"/>
                </a:lnTo>
                <a:lnTo>
                  <a:pt x="294372" y="5075666"/>
                </a:lnTo>
                <a:lnTo>
                  <a:pt x="291261" y="5069914"/>
                </a:lnTo>
                <a:cubicBezTo>
                  <a:pt x="289602" y="5064348"/>
                  <a:pt x="289412" y="5057213"/>
                  <a:pt x="292549" y="5046565"/>
                </a:cubicBezTo>
                <a:lnTo>
                  <a:pt x="293850" y="5044324"/>
                </a:lnTo>
                <a:lnTo>
                  <a:pt x="288225" y="5011521"/>
                </a:lnTo>
                <a:cubicBezTo>
                  <a:pt x="286438" y="5004509"/>
                  <a:pt x="295879" y="4976501"/>
                  <a:pt x="292304" y="4970595"/>
                </a:cubicBezTo>
                <a:cubicBezTo>
                  <a:pt x="297173" y="4914689"/>
                  <a:pt x="280545" y="4880484"/>
                  <a:pt x="292037" y="4812226"/>
                </a:cubicBezTo>
                <a:cubicBezTo>
                  <a:pt x="296651" y="4766534"/>
                  <a:pt x="296553" y="4740857"/>
                  <a:pt x="300183" y="4711370"/>
                </a:cubicBezTo>
                <a:cubicBezTo>
                  <a:pt x="303813" y="4681883"/>
                  <a:pt x="310253" y="4654301"/>
                  <a:pt x="313819" y="4635304"/>
                </a:cubicBezTo>
                <a:cubicBezTo>
                  <a:pt x="317385" y="4616307"/>
                  <a:pt x="319059" y="4621434"/>
                  <a:pt x="321580" y="4597389"/>
                </a:cubicBezTo>
                <a:cubicBezTo>
                  <a:pt x="324100" y="4573344"/>
                  <a:pt x="322182" y="4514378"/>
                  <a:pt x="328942" y="4491032"/>
                </a:cubicBezTo>
                <a:cubicBezTo>
                  <a:pt x="328254" y="4465815"/>
                  <a:pt x="339350" y="4462516"/>
                  <a:pt x="338027" y="4448739"/>
                </a:cubicBezTo>
                <a:cubicBezTo>
                  <a:pt x="354594" y="4377504"/>
                  <a:pt x="351648" y="4318161"/>
                  <a:pt x="348965" y="4231470"/>
                </a:cubicBezTo>
                <a:cubicBezTo>
                  <a:pt x="353874" y="4174323"/>
                  <a:pt x="356666" y="4175355"/>
                  <a:pt x="359496" y="4150308"/>
                </a:cubicBezTo>
                <a:cubicBezTo>
                  <a:pt x="362339" y="4142663"/>
                  <a:pt x="352449" y="4138872"/>
                  <a:pt x="356364" y="4131985"/>
                </a:cubicBezTo>
                <a:lnTo>
                  <a:pt x="361593" y="4096619"/>
                </a:lnTo>
                <a:lnTo>
                  <a:pt x="371792" y="4070654"/>
                </a:lnTo>
                <a:lnTo>
                  <a:pt x="378262" y="4046249"/>
                </a:lnTo>
                <a:lnTo>
                  <a:pt x="381009" y="4016915"/>
                </a:lnTo>
                <a:cubicBezTo>
                  <a:pt x="383439" y="4007929"/>
                  <a:pt x="391279" y="4007340"/>
                  <a:pt x="391151" y="3995496"/>
                </a:cubicBezTo>
                <a:cubicBezTo>
                  <a:pt x="396353" y="3959536"/>
                  <a:pt x="400862" y="3894766"/>
                  <a:pt x="406592" y="3845871"/>
                </a:cubicBezTo>
                <a:cubicBezTo>
                  <a:pt x="403177" y="3821649"/>
                  <a:pt x="409717" y="3786911"/>
                  <a:pt x="419462" y="3776866"/>
                </a:cubicBezTo>
                <a:cubicBezTo>
                  <a:pt x="422173" y="3764871"/>
                  <a:pt x="422222" y="3735955"/>
                  <a:pt x="420303" y="3724288"/>
                </a:cubicBezTo>
                <a:cubicBezTo>
                  <a:pt x="420584" y="3713932"/>
                  <a:pt x="424293" y="3712054"/>
                  <a:pt x="425736" y="3698294"/>
                </a:cubicBezTo>
                <a:cubicBezTo>
                  <a:pt x="429134" y="3683275"/>
                  <a:pt x="445239" y="3650699"/>
                  <a:pt x="450275" y="3636556"/>
                </a:cubicBezTo>
                <a:cubicBezTo>
                  <a:pt x="455311" y="3622413"/>
                  <a:pt x="450096" y="3636797"/>
                  <a:pt x="455950" y="3613438"/>
                </a:cubicBezTo>
                <a:cubicBezTo>
                  <a:pt x="457946" y="3605104"/>
                  <a:pt x="465726" y="3606849"/>
                  <a:pt x="469436" y="3588931"/>
                </a:cubicBezTo>
                <a:cubicBezTo>
                  <a:pt x="473148" y="3571012"/>
                  <a:pt x="477437" y="3530877"/>
                  <a:pt x="478216" y="3505927"/>
                </a:cubicBezTo>
                <a:cubicBezTo>
                  <a:pt x="465624" y="3478053"/>
                  <a:pt x="482767" y="3487820"/>
                  <a:pt x="466921" y="3436850"/>
                </a:cubicBezTo>
                <a:cubicBezTo>
                  <a:pt x="468947" y="3435539"/>
                  <a:pt x="468075" y="3414710"/>
                  <a:pt x="469431" y="3393361"/>
                </a:cubicBezTo>
                <a:cubicBezTo>
                  <a:pt x="470787" y="3372012"/>
                  <a:pt x="482148" y="3326552"/>
                  <a:pt x="475054" y="3308755"/>
                </a:cubicBezTo>
                <a:lnTo>
                  <a:pt x="474310" y="3151747"/>
                </a:lnTo>
                <a:lnTo>
                  <a:pt x="486215" y="3061618"/>
                </a:lnTo>
                <a:cubicBezTo>
                  <a:pt x="488121" y="3030278"/>
                  <a:pt x="496811" y="3025014"/>
                  <a:pt x="493402" y="3004882"/>
                </a:cubicBezTo>
                <a:cubicBezTo>
                  <a:pt x="495599" y="2970945"/>
                  <a:pt x="511735" y="2992431"/>
                  <a:pt x="498742" y="2953275"/>
                </a:cubicBezTo>
                <a:cubicBezTo>
                  <a:pt x="512558" y="2963977"/>
                  <a:pt x="494995" y="2934875"/>
                  <a:pt x="506118" y="2914739"/>
                </a:cubicBezTo>
                <a:cubicBezTo>
                  <a:pt x="497917" y="2886497"/>
                  <a:pt x="508247" y="2857462"/>
                  <a:pt x="509450" y="2840319"/>
                </a:cubicBezTo>
                <a:cubicBezTo>
                  <a:pt x="510653" y="2823176"/>
                  <a:pt x="514436" y="2836441"/>
                  <a:pt x="513337" y="2811881"/>
                </a:cubicBezTo>
                <a:lnTo>
                  <a:pt x="518905" y="2777197"/>
                </a:lnTo>
                <a:cubicBezTo>
                  <a:pt x="514307" y="2779008"/>
                  <a:pt x="515662" y="2773990"/>
                  <a:pt x="516381" y="2760229"/>
                </a:cubicBezTo>
                <a:lnTo>
                  <a:pt x="512284" y="2723271"/>
                </a:lnTo>
                <a:lnTo>
                  <a:pt x="516417" y="2697909"/>
                </a:lnTo>
                <a:cubicBezTo>
                  <a:pt x="516277" y="2694509"/>
                  <a:pt x="511777" y="2670333"/>
                  <a:pt x="508245" y="2670818"/>
                </a:cubicBezTo>
                <a:cubicBezTo>
                  <a:pt x="523059" y="2644368"/>
                  <a:pt x="513753" y="2641721"/>
                  <a:pt x="509977" y="2614598"/>
                </a:cubicBezTo>
                <a:cubicBezTo>
                  <a:pt x="511368" y="2591343"/>
                  <a:pt x="511836" y="2611388"/>
                  <a:pt x="513586" y="2555192"/>
                </a:cubicBezTo>
                <a:cubicBezTo>
                  <a:pt x="529849" y="2533316"/>
                  <a:pt x="501799" y="2549042"/>
                  <a:pt x="524573" y="2506102"/>
                </a:cubicBezTo>
                <a:cubicBezTo>
                  <a:pt x="522798" y="2504000"/>
                  <a:pt x="524426" y="2477490"/>
                  <a:pt x="526211" y="2463615"/>
                </a:cubicBezTo>
                <a:cubicBezTo>
                  <a:pt x="527997" y="2449740"/>
                  <a:pt x="525821" y="2437204"/>
                  <a:pt x="535288" y="2422849"/>
                </a:cubicBezTo>
                <a:cubicBezTo>
                  <a:pt x="538200" y="2412361"/>
                  <a:pt x="533938" y="2431104"/>
                  <a:pt x="538894" y="2398306"/>
                </a:cubicBezTo>
                <a:cubicBezTo>
                  <a:pt x="543849" y="2365508"/>
                  <a:pt x="560628" y="2258604"/>
                  <a:pt x="565019" y="2226060"/>
                </a:cubicBezTo>
                <a:cubicBezTo>
                  <a:pt x="569411" y="2193516"/>
                  <a:pt x="571990" y="2216405"/>
                  <a:pt x="572425" y="2203044"/>
                </a:cubicBezTo>
                <a:cubicBezTo>
                  <a:pt x="572861" y="2189683"/>
                  <a:pt x="565754" y="2160914"/>
                  <a:pt x="567634" y="2145894"/>
                </a:cubicBezTo>
                <a:cubicBezTo>
                  <a:pt x="569552" y="2127038"/>
                  <a:pt x="576895" y="2124242"/>
                  <a:pt x="576524" y="2112924"/>
                </a:cubicBezTo>
                <a:cubicBezTo>
                  <a:pt x="566248" y="2102460"/>
                  <a:pt x="566361" y="2091349"/>
                  <a:pt x="572593" y="2073223"/>
                </a:cubicBezTo>
                <a:cubicBezTo>
                  <a:pt x="575393" y="2039410"/>
                  <a:pt x="564822" y="2039383"/>
                  <a:pt x="566346" y="2006730"/>
                </a:cubicBezTo>
                <a:cubicBezTo>
                  <a:pt x="565764" y="1992401"/>
                  <a:pt x="569077" y="1984735"/>
                  <a:pt x="565784" y="1960829"/>
                </a:cubicBezTo>
                <a:cubicBezTo>
                  <a:pt x="566486" y="1943808"/>
                  <a:pt x="568252" y="1909609"/>
                  <a:pt x="557910" y="1886564"/>
                </a:cubicBezTo>
                <a:cubicBezTo>
                  <a:pt x="556594" y="1861569"/>
                  <a:pt x="556127" y="1879721"/>
                  <a:pt x="558732" y="1852441"/>
                </a:cubicBezTo>
                <a:cubicBezTo>
                  <a:pt x="559253" y="1819115"/>
                  <a:pt x="552986" y="1805243"/>
                  <a:pt x="554477" y="1785985"/>
                </a:cubicBezTo>
                <a:cubicBezTo>
                  <a:pt x="550197" y="1773445"/>
                  <a:pt x="555297" y="1787647"/>
                  <a:pt x="549925" y="1739449"/>
                </a:cubicBezTo>
                <a:cubicBezTo>
                  <a:pt x="559439" y="1720347"/>
                  <a:pt x="546428" y="1704007"/>
                  <a:pt x="548478" y="1687662"/>
                </a:cubicBezTo>
                <a:cubicBezTo>
                  <a:pt x="547438" y="1661740"/>
                  <a:pt x="547552" y="1598028"/>
                  <a:pt x="546079" y="1574394"/>
                </a:cubicBezTo>
                <a:cubicBezTo>
                  <a:pt x="544606" y="1550760"/>
                  <a:pt x="542413" y="1575916"/>
                  <a:pt x="539645" y="1545855"/>
                </a:cubicBezTo>
                <a:cubicBezTo>
                  <a:pt x="551965" y="1490487"/>
                  <a:pt x="529792" y="1459589"/>
                  <a:pt x="527078" y="1403551"/>
                </a:cubicBezTo>
                <a:cubicBezTo>
                  <a:pt x="509907" y="1369534"/>
                  <a:pt x="527744" y="1345427"/>
                  <a:pt x="514603" y="1308232"/>
                </a:cubicBezTo>
                <a:cubicBezTo>
                  <a:pt x="510585" y="1283061"/>
                  <a:pt x="514424" y="1279405"/>
                  <a:pt x="512548" y="1265228"/>
                </a:cubicBezTo>
                <a:cubicBezTo>
                  <a:pt x="510672" y="1251051"/>
                  <a:pt x="506150" y="1235061"/>
                  <a:pt x="503347" y="1223169"/>
                </a:cubicBezTo>
                <a:cubicBezTo>
                  <a:pt x="507006" y="1216804"/>
                  <a:pt x="500559" y="1167333"/>
                  <a:pt x="495727" y="1168475"/>
                </a:cubicBezTo>
                <a:cubicBezTo>
                  <a:pt x="497383" y="1161125"/>
                  <a:pt x="503792" y="1140806"/>
                  <a:pt x="496141" y="1138512"/>
                </a:cubicBezTo>
                <a:cubicBezTo>
                  <a:pt x="496060" y="1100984"/>
                  <a:pt x="494987" y="1079901"/>
                  <a:pt x="505184" y="1047073"/>
                </a:cubicBezTo>
                <a:cubicBezTo>
                  <a:pt x="508983" y="1023742"/>
                  <a:pt x="506944" y="1040037"/>
                  <a:pt x="509355" y="1025516"/>
                </a:cubicBezTo>
                <a:cubicBezTo>
                  <a:pt x="511766" y="1010995"/>
                  <a:pt x="507447" y="986805"/>
                  <a:pt x="506873" y="963123"/>
                </a:cubicBezTo>
                <a:cubicBezTo>
                  <a:pt x="507006" y="939112"/>
                  <a:pt x="511112" y="911137"/>
                  <a:pt x="512548" y="893356"/>
                </a:cubicBezTo>
                <a:cubicBezTo>
                  <a:pt x="513984" y="875575"/>
                  <a:pt x="513640" y="871333"/>
                  <a:pt x="515492" y="856438"/>
                </a:cubicBezTo>
                <a:cubicBezTo>
                  <a:pt x="512022" y="831582"/>
                  <a:pt x="513851" y="810695"/>
                  <a:pt x="521269" y="792080"/>
                </a:cubicBezTo>
                <a:cubicBezTo>
                  <a:pt x="523173" y="777595"/>
                  <a:pt x="527507" y="785019"/>
                  <a:pt x="529314" y="774293"/>
                </a:cubicBezTo>
                <a:cubicBezTo>
                  <a:pt x="531122" y="763567"/>
                  <a:pt x="522950" y="756728"/>
                  <a:pt x="524928" y="727723"/>
                </a:cubicBezTo>
                <a:cubicBezTo>
                  <a:pt x="525327" y="717404"/>
                  <a:pt x="532992" y="717749"/>
                  <a:pt x="534104" y="695712"/>
                </a:cubicBezTo>
                <a:cubicBezTo>
                  <a:pt x="535215" y="673675"/>
                  <a:pt x="540000" y="585070"/>
                  <a:pt x="541179" y="552638"/>
                </a:cubicBezTo>
                <a:cubicBezTo>
                  <a:pt x="542357" y="520206"/>
                  <a:pt x="539121" y="533336"/>
                  <a:pt x="538784" y="517789"/>
                </a:cubicBezTo>
                <a:cubicBezTo>
                  <a:pt x="538447" y="502242"/>
                  <a:pt x="529995" y="483849"/>
                  <a:pt x="539155" y="459355"/>
                </a:cubicBezTo>
                <a:cubicBezTo>
                  <a:pt x="534282" y="441033"/>
                  <a:pt x="545465" y="440562"/>
                  <a:pt x="548350" y="420246"/>
                </a:cubicBezTo>
                <a:cubicBezTo>
                  <a:pt x="552432" y="409037"/>
                  <a:pt x="551248" y="395007"/>
                  <a:pt x="554063" y="385753"/>
                </a:cubicBezTo>
                <a:cubicBezTo>
                  <a:pt x="556878" y="376499"/>
                  <a:pt x="557385" y="369183"/>
                  <a:pt x="560450" y="362337"/>
                </a:cubicBezTo>
                <a:cubicBezTo>
                  <a:pt x="563515" y="355491"/>
                  <a:pt x="569657" y="353410"/>
                  <a:pt x="572451" y="344679"/>
                </a:cubicBezTo>
                <a:cubicBezTo>
                  <a:pt x="575246" y="335948"/>
                  <a:pt x="580164" y="322294"/>
                  <a:pt x="582006" y="312331"/>
                </a:cubicBezTo>
                <a:cubicBezTo>
                  <a:pt x="583847" y="302368"/>
                  <a:pt x="580997" y="303880"/>
                  <a:pt x="583503" y="284899"/>
                </a:cubicBezTo>
                <a:cubicBezTo>
                  <a:pt x="588855" y="253960"/>
                  <a:pt x="592732" y="226097"/>
                  <a:pt x="592254" y="191300"/>
                </a:cubicBezTo>
                <a:cubicBezTo>
                  <a:pt x="602017" y="184777"/>
                  <a:pt x="597586" y="174390"/>
                  <a:pt x="592419" y="160499"/>
                </a:cubicBezTo>
                <a:cubicBezTo>
                  <a:pt x="599540" y="134531"/>
                  <a:pt x="605057" y="90673"/>
                  <a:pt x="620978" y="46251"/>
                </a:cubicBezTo>
                <a:cubicBezTo>
                  <a:pt x="630736" y="27343"/>
                  <a:pt x="632412" y="23169"/>
                  <a:pt x="635098" y="9619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0F231-F751-40E2-835F-FDBADC9D3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034" y="-79429"/>
            <a:ext cx="9348175" cy="7011131"/>
          </a:xfrm>
          <a:prstGeom prst="rect">
            <a:avLst/>
          </a:prstGeom>
        </p:spPr>
      </p:pic>
      <p:pic>
        <p:nvPicPr>
          <p:cNvPr id="9" name="Content Placeholder 8" descr="Diagram&#10;&#10;Description automatically generated with low confidence">
            <a:extLst>
              <a:ext uri="{FF2B5EF4-FFF2-40B4-BE49-F238E27FC236}">
                <a16:creationId xmlns:a16="http://schemas.microsoft.com/office/drawing/2014/main" id="{F3C02A61-64D8-4643-801C-F070F2AFE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82" b="12801"/>
          <a:stretch/>
        </p:blipFill>
        <p:spPr>
          <a:xfrm>
            <a:off x="2639143" y="1655023"/>
            <a:ext cx="7687358" cy="272265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B147C-059A-4FFF-A2A7-50FC5F44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398" y="250031"/>
            <a:ext cx="11302428" cy="1325563"/>
          </a:xfrm>
        </p:spPr>
        <p:txBody>
          <a:bodyPr>
            <a:normAutofit fontScale="90000"/>
          </a:bodyPr>
          <a:lstStyle/>
          <a:p>
            <a:r>
              <a:rPr lang="es-ES" sz="5400" b="1" dirty="0">
                <a:solidFill>
                  <a:schemeClr val="bg1"/>
                </a:solidFill>
              </a:rPr>
              <a:t>INDUSTRIAL POLLUTION: MAKING CLOTHES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39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960AE-EF72-41A9-B790-C0A9AB2A1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598251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>
                <a:latin typeface="+mj-lt"/>
                <a:ea typeface="+mj-ea"/>
                <a:cs typeface="+mj-cs"/>
              </a:rPr>
              <a:t>AGRICULTURAL POLLUTION: </a:t>
            </a:r>
            <a:r>
              <a:rPr lang="en-US" sz="3400" kern="1200" dirty="0" err="1">
                <a:latin typeface="+mj-lt"/>
                <a:ea typeface="+mj-ea"/>
                <a:cs typeface="+mj-cs"/>
              </a:rPr>
              <a:t>Fertilisers</a:t>
            </a:r>
            <a:r>
              <a:rPr lang="en-US" sz="3400" kern="1200" dirty="0">
                <a:latin typeface="+mj-lt"/>
                <a:ea typeface="+mj-ea"/>
                <a:cs typeface="+mj-cs"/>
              </a:rPr>
              <a:t> help plants and algae grow</a:t>
            </a:r>
          </a:p>
        </p:txBody>
      </p:sp>
      <p:pic>
        <p:nvPicPr>
          <p:cNvPr id="6148" name="Picture 4" descr="Team:Duesseldorf/Eutrophication - 2020.igem.org">
            <a:extLst>
              <a:ext uri="{FF2B5EF4-FFF2-40B4-BE49-F238E27FC236}">
                <a16:creationId xmlns:a16="http://schemas.microsoft.com/office/drawing/2014/main" id="{1D8AF197-F330-44D4-B510-426E9C414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r="17586"/>
          <a:stretch/>
        </p:blipFill>
        <p:spPr bwMode="auto">
          <a:xfrm>
            <a:off x="317635" y="299363"/>
            <a:ext cx="4160452" cy="304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tent Placeholder 4" descr="A picture containing grass, outdoor, sky, sprinkler system&#10;&#10;Description automatically generated">
            <a:extLst>
              <a:ext uri="{FF2B5EF4-FFF2-40B4-BE49-F238E27FC236}">
                <a16:creationId xmlns:a16="http://schemas.microsoft.com/office/drawing/2014/main" id="{E153407B-679E-4C6D-8E6A-B7767FC7B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0" r="2" b="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6146" name="Picture 2" descr="Causes, Effects and Solutions to Ecological Problem of Eutrophication -  Conserve Energy Future">
            <a:extLst>
              <a:ext uri="{FF2B5EF4-FFF2-40B4-BE49-F238E27FC236}">
                <a16:creationId xmlns:a16="http://schemas.microsoft.com/office/drawing/2014/main" id="{BADB7CB2-D4B0-46AA-BE66-7F3DE8B88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" r="3" b="3"/>
          <a:stretch/>
        </p:blipFill>
        <p:spPr bwMode="auto">
          <a:xfrm>
            <a:off x="317635" y="3509433"/>
            <a:ext cx="4160452" cy="30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0820560-79CD-4BA0-A566-FAC4F288C004}"/>
                  </a:ext>
                </a:extLst>
              </p14:cNvPr>
              <p14:cNvContentPartPr/>
              <p14:nvPr/>
            </p14:nvContentPartPr>
            <p14:xfrm>
              <a:off x="4733640" y="3330000"/>
              <a:ext cx="6425280" cy="1006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0820560-79CD-4BA0-A566-FAC4F288C0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24280" y="3320640"/>
                <a:ext cx="6444000" cy="102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222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815C-1416-49B7-A69D-FC5EF01D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0" y="433545"/>
            <a:ext cx="11438793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DOMESTIC POLLUTION: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Sewage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leaks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dumped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straight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3E1C6-D166-4021-A65F-C76C8DA8E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AC87EF8-5A7E-4CF8-99B0-9A5646C80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56" y="1727864"/>
            <a:ext cx="6767183" cy="451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5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laying in water&#10;&#10;Description automatically generated with medium confidence">
            <a:extLst>
              <a:ext uri="{FF2B5EF4-FFF2-40B4-BE49-F238E27FC236}">
                <a16:creationId xmlns:a16="http://schemas.microsoft.com/office/drawing/2014/main" id="{FF78D676-7E34-449E-9410-A47EEFA2D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83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31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199F56CA-EC52-43B0-8744-C92B04E25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3" y="211903"/>
            <a:ext cx="2309954" cy="3476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2F35D5-96ED-498D-828E-B60E84D5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96502-FA60-4B1C-B10B-40AF04D5B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4" y="2919143"/>
            <a:ext cx="5226065" cy="34765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D01B1-6641-4F7A-BBBD-6EB136676CAB}"/>
              </a:ext>
            </a:extLst>
          </p:cNvPr>
          <p:cNvSpPr txBox="1"/>
          <p:nvPr/>
        </p:nvSpPr>
        <p:spPr>
          <a:xfrm>
            <a:off x="2767367" y="566241"/>
            <a:ext cx="92630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many developing countries, millions of women and girls spend several hours a day collecting water from distant, often polluted sources.</a:t>
            </a:r>
            <a:endParaRPr lang="en-GB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36964E-F293-4469-B7E1-079AD7774A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r="8224" b="3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44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28204-82EB-4C9B-B86A-231702EE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u="sng" dirty="0"/>
              <a:t>A </a:t>
            </a:r>
            <a:r>
              <a:rPr lang="es-ES" u="sng" dirty="0" err="1"/>
              <a:t>day</a:t>
            </a:r>
            <a:r>
              <a:rPr lang="es-ES" u="sng" dirty="0"/>
              <a:t> in </a:t>
            </a:r>
            <a:r>
              <a:rPr lang="es-ES" u="sng" dirty="0" err="1"/>
              <a:t>the</a:t>
            </a:r>
            <a:r>
              <a:rPr lang="es-ES" u="sng" dirty="0"/>
              <a:t> </a:t>
            </a:r>
            <a:r>
              <a:rPr lang="es-ES" u="sng" dirty="0" err="1"/>
              <a:t>life</a:t>
            </a:r>
            <a:r>
              <a:rPr lang="es-ES" u="sng" dirty="0"/>
              <a:t> </a:t>
            </a:r>
            <a:r>
              <a:rPr lang="es-ES" u="sng" dirty="0" err="1"/>
              <a:t>of</a:t>
            </a:r>
            <a:r>
              <a:rPr lang="es-ES" u="sng" dirty="0"/>
              <a:t> </a:t>
            </a:r>
            <a:r>
              <a:rPr lang="es-ES" u="sng" dirty="0" err="1"/>
              <a:t>Aysha</a:t>
            </a:r>
            <a:endParaRPr lang="en-GB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2AD6A-0411-4F6C-AB9E-27FB31EB9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https://www.youtube.com/watch?v=teX2l_E40mw</a:t>
            </a:r>
            <a:r>
              <a:rPr lang="en-GB" dirty="0"/>
              <a:t>  1.59 mins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B9619-5185-47F4-AB02-61B92F714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6" t="19775" r="34268" b="22696"/>
          <a:stretch/>
        </p:blipFill>
        <p:spPr>
          <a:xfrm>
            <a:off x="2163566" y="2547598"/>
            <a:ext cx="7175643" cy="3945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9AF1D04-B111-4026-A693-02E5E5D7EF3A}"/>
                  </a:ext>
                </a:extLst>
              </p14:cNvPr>
              <p14:cNvContentPartPr/>
              <p14:nvPr/>
            </p14:nvContentPartPr>
            <p14:xfrm>
              <a:off x="331560" y="102600"/>
              <a:ext cx="3837960" cy="1427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9AF1D04-B111-4026-A693-02E5E5D7EF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2200" y="93240"/>
                <a:ext cx="3856680" cy="144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8778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1617-B0F0-4846-AF93-9C18DCD5D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" r="570" b="1"/>
          <a:stretch/>
        </p:blipFill>
        <p:spPr>
          <a:xfrm>
            <a:off x="33347" y="-1169573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F6469E-E9F8-4FA8-A091-C59D83C4E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Diseases found in fresh 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23E77E-C5DA-48C2-A98C-69AAA2C2756E}"/>
              </a:ext>
            </a:extLst>
          </p:cNvPr>
          <p:cNvSpPr txBox="1"/>
          <p:nvPr/>
        </p:nvSpPr>
        <p:spPr>
          <a:xfrm>
            <a:off x="1556534" y="6207629"/>
            <a:ext cx="9539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Every minute a child dies of a water-related disease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endParaRPr lang="en-GB" dirty="0"/>
          </a:p>
        </p:txBody>
      </p:sp>
      <p:pic>
        <p:nvPicPr>
          <p:cNvPr id="6" name="Picture 5" descr="A picture containing watch, white&#10;&#10;Description automatically generated">
            <a:extLst>
              <a:ext uri="{FF2B5EF4-FFF2-40B4-BE49-F238E27FC236}">
                <a16:creationId xmlns:a16="http://schemas.microsoft.com/office/drawing/2014/main" id="{061AE776-A31A-4F63-9B9D-5F16AEA83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83748" y="5389452"/>
            <a:ext cx="1351051" cy="1351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CEC906-6269-4EE6-976B-B8BBD311D684}"/>
              </a:ext>
            </a:extLst>
          </p:cNvPr>
          <p:cNvSpPr txBox="1"/>
          <p:nvPr/>
        </p:nvSpPr>
        <p:spPr>
          <a:xfrm>
            <a:off x="10809270" y="6925616"/>
            <a:ext cx="92553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pngimg.com/download/87570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nc/3.0/"/>
              </a:rPr>
              <a:t>CC BY-NC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037180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DA7C-91BE-4EE7-A3F3-1539B94E1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Brain-eating amoeba</a:t>
            </a:r>
          </a:p>
        </p:txBody>
      </p:sp>
      <p:pic>
        <p:nvPicPr>
          <p:cNvPr id="3074" name="Picture 2" descr="Why the 'Brain-Eating' Amoeba Is So Deadly | Live Science">
            <a:extLst>
              <a:ext uri="{FF2B5EF4-FFF2-40B4-BE49-F238E27FC236}">
                <a16:creationId xmlns:a16="http://schemas.microsoft.com/office/drawing/2014/main" id="{7705C78E-03EC-4924-9CB9-2A70423DE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6" r="-1" b="4775"/>
          <a:stretch/>
        </p:blipFill>
        <p:spPr bwMode="auto">
          <a:xfrm>
            <a:off x="331567" y="2824547"/>
            <a:ext cx="5455917" cy="320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close-up of a brain&#10;&#10;Description automatically generated with medium confidence">
            <a:extLst>
              <a:ext uri="{FF2B5EF4-FFF2-40B4-BE49-F238E27FC236}">
                <a16:creationId xmlns:a16="http://schemas.microsoft.com/office/drawing/2014/main" id="{F8E9CCEE-A3F3-457D-AFEA-1DBE064E4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887371"/>
            <a:ext cx="5455917" cy="30765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861C66-4629-4457-9708-02D72340F954}"/>
              </a:ext>
            </a:extLst>
          </p:cNvPr>
          <p:cNvSpPr/>
          <p:nvPr/>
        </p:nvSpPr>
        <p:spPr>
          <a:xfrm>
            <a:off x="184253" y="794471"/>
            <a:ext cx="2546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Low risk</a:t>
            </a:r>
          </a:p>
        </p:txBody>
      </p:sp>
    </p:spTree>
    <p:extLst>
      <p:ext uri="{BB962C8B-B14F-4D97-AF65-F5344CB8AC3E}">
        <p14:creationId xmlns:p14="http://schemas.microsoft.com/office/powerpoint/2010/main" val="1065588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1D9F0-42BE-4000-B5CC-CEBAD739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Cholera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F3177F3-2967-463F-BA3F-463DF8EA0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937461"/>
            <a:ext cx="3425609" cy="2738176"/>
          </a:xfrm>
          <a:prstGeom prst="rect">
            <a:avLst/>
          </a:prstGeom>
        </p:spPr>
      </p:pic>
      <p:pic>
        <p:nvPicPr>
          <p:cNvPr id="5" name="Content Placeholder 4" descr="A picture containing outdoor, tree, water&#10;&#10;Description automatically generated">
            <a:extLst>
              <a:ext uri="{FF2B5EF4-FFF2-40B4-BE49-F238E27FC236}">
                <a16:creationId xmlns:a16="http://schemas.microsoft.com/office/drawing/2014/main" id="{09CAB830-DFFB-40F8-84EB-F2635FD5D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52" y="1170915"/>
            <a:ext cx="3433324" cy="2248827"/>
          </a:xfrm>
          <a:prstGeom prst="rect">
            <a:avLst/>
          </a:prstGeom>
        </p:spPr>
      </p:pic>
      <p:pic>
        <p:nvPicPr>
          <p:cNvPr id="7" name="Picture 6" descr="A black fire hydrant on the sidewalk&#10;&#10;Description automatically generated">
            <a:extLst>
              <a:ext uri="{FF2B5EF4-FFF2-40B4-BE49-F238E27FC236}">
                <a16:creationId xmlns:a16="http://schemas.microsoft.com/office/drawing/2014/main" id="{550B4779-DCCB-4A2B-B9A0-9E29D4679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6" y="307730"/>
            <a:ext cx="2998227" cy="39976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3914F0-655D-4C80-AFA2-7C818ECDD75B}"/>
              </a:ext>
            </a:extLst>
          </p:cNvPr>
          <p:cNvSpPr txBox="1"/>
          <p:nvPr/>
        </p:nvSpPr>
        <p:spPr>
          <a:xfrm>
            <a:off x="4209836" y="5877414"/>
            <a:ext cx="6097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Between 30,000–130,000 deaths a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CB2278-977D-4635-804C-1466A0AF17EC}"/>
              </a:ext>
            </a:extLst>
          </p:cNvPr>
          <p:cNvSpPr/>
          <p:nvPr/>
        </p:nvSpPr>
        <p:spPr>
          <a:xfrm>
            <a:off x="137383" y="14131"/>
            <a:ext cx="3635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Preventable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908D0-D9BA-42C7-A07D-CEC1E2607A65}"/>
              </a:ext>
            </a:extLst>
          </p:cNvPr>
          <p:cNvSpPr txBox="1"/>
          <p:nvPr/>
        </p:nvSpPr>
        <p:spPr>
          <a:xfrm>
            <a:off x="468616" y="5463489"/>
            <a:ext cx="117233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Cholera cases reported:</a:t>
            </a:r>
            <a:r>
              <a:rPr lang="en-GB" dirty="0"/>
              <a:t> In 2016, 132 121 cholera cases and 2420 deaths were reported to WHO worldwide. </a:t>
            </a:r>
          </a:p>
          <a:p>
            <a:r>
              <a:rPr lang="en-GB" dirty="0"/>
              <a:t>54% of cases were reported from Africa, 13% from Asia and 32% from Hispaniola. Cholera remains a major public health problem and affect primarily developing world populations with no proper access to adequate water and sanitation resources.</a:t>
            </a:r>
          </a:p>
        </p:txBody>
      </p:sp>
    </p:spTree>
    <p:extLst>
      <p:ext uri="{BB962C8B-B14F-4D97-AF65-F5344CB8AC3E}">
        <p14:creationId xmlns:p14="http://schemas.microsoft.com/office/powerpoint/2010/main" val="4069200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9265-19AA-4D8C-84F3-2D7D1FDD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86" y="5091762"/>
            <a:ext cx="7484787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/>
              <a:t>Life straw</a:t>
            </a:r>
          </a:p>
        </p:txBody>
      </p:sp>
      <p:pic>
        <p:nvPicPr>
          <p:cNvPr id="5" name="Content Placeholder 4" descr="A group of people in a body of water&#10;&#10;Description automatically generated with low confidence">
            <a:extLst>
              <a:ext uri="{FF2B5EF4-FFF2-40B4-BE49-F238E27FC236}">
                <a16:creationId xmlns:a16="http://schemas.microsoft.com/office/drawing/2014/main" id="{C18A1E7F-3BF8-4561-8068-9FA58022C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2" r="-1" b="18318"/>
          <a:stretch/>
        </p:blipFill>
        <p:spPr>
          <a:xfrm>
            <a:off x="321564" y="339090"/>
            <a:ext cx="11548872" cy="44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4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AB09-4B20-4952-8F07-0CBF8D484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Solutions</a:t>
            </a:r>
          </a:p>
        </p:txBody>
      </p:sp>
      <p:pic>
        <p:nvPicPr>
          <p:cNvPr id="13" name="Picture 12" descr="A picture containing grass, outdoor, headdress, helmet&#10;&#10;Description automatically generated">
            <a:extLst>
              <a:ext uri="{FF2B5EF4-FFF2-40B4-BE49-F238E27FC236}">
                <a16:creationId xmlns:a16="http://schemas.microsoft.com/office/drawing/2014/main" id="{398B8583-E896-4A6B-9AC5-5FBB68965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5" r="1" b="22740"/>
          <a:stretch/>
        </p:blipFill>
        <p:spPr>
          <a:xfrm>
            <a:off x="307840" y="1373202"/>
            <a:ext cx="3793472" cy="2008382"/>
          </a:xfrm>
          <a:prstGeom prst="rect">
            <a:avLst/>
          </a:prstGeom>
        </p:spPr>
      </p:pic>
      <p:pic>
        <p:nvPicPr>
          <p:cNvPr id="5" name="Content Placeholder 4" descr="A picture containing person, outdoor, child, little&#10;&#10;Description automatically generated">
            <a:extLst>
              <a:ext uri="{FF2B5EF4-FFF2-40B4-BE49-F238E27FC236}">
                <a16:creationId xmlns:a16="http://schemas.microsoft.com/office/drawing/2014/main" id="{0EEC2545-819B-4C52-AFD3-5E0D706A8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" r="1" b="15280"/>
          <a:stretch/>
        </p:blipFill>
        <p:spPr>
          <a:xfrm>
            <a:off x="4199431" y="321734"/>
            <a:ext cx="3788626" cy="2010551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A6CD063C-413B-4F76-86A7-AD3202931B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7" r="1" b="21969"/>
          <a:stretch/>
        </p:blipFill>
        <p:spPr>
          <a:xfrm>
            <a:off x="4190180" y="2423723"/>
            <a:ext cx="3794760" cy="2010551"/>
          </a:xfrm>
          <a:prstGeom prst="rect">
            <a:avLst/>
          </a:prstGeom>
        </p:spPr>
      </p:pic>
      <p:pic>
        <p:nvPicPr>
          <p:cNvPr id="9" name="Picture 8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DF0EC71D-71F4-4602-8A00-5515A7351B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r="21424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1" name="Picture 10" descr="A picture containing indoor, toothbrush, blue, blender&#10;&#10;Description automatically generated">
            <a:extLst>
              <a:ext uri="{FF2B5EF4-FFF2-40B4-BE49-F238E27FC236}">
                <a16:creationId xmlns:a16="http://schemas.microsoft.com/office/drawing/2014/main" id="{07A9C0BB-D05E-4AAC-B2DE-5406F4D5B6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r="17236" b="-3"/>
          <a:stretch/>
        </p:blipFill>
        <p:spPr>
          <a:xfrm>
            <a:off x="1277663" y="4525715"/>
            <a:ext cx="1855114" cy="2010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6D8441-C02D-45F7-A93E-DC73A74197AE}"/>
              </a:ext>
            </a:extLst>
          </p:cNvPr>
          <p:cNvSpPr txBox="1"/>
          <p:nvPr/>
        </p:nvSpPr>
        <p:spPr>
          <a:xfrm>
            <a:off x="4921321" y="4993240"/>
            <a:ext cx="3472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dirty="0" err="1"/>
              <a:t>Several</a:t>
            </a:r>
            <a:r>
              <a:rPr lang="es-ES" sz="3200" dirty="0"/>
              <a:t> </a:t>
            </a:r>
            <a:r>
              <a:rPr lang="es-ES" sz="3200" dirty="0" err="1"/>
              <a:t>inventions</a:t>
            </a:r>
            <a:r>
              <a:rPr lang="es-ES" sz="3200" dirty="0"/>
              <a:t> </a:t>
            </a:r>
            <a:r>
              <a:rPr lang="es-ES" sz="3200" dirty="0" err="1"/>
              <a:t>to</a:t>
            </a:r>
            <a:r>
              <a:rPr lang="es-ES" sz="3200" dirty="0"/>
              <a:t> </a:t>
            </a:r>
            <a:r>
              <a:rPr lang="es-ES" sz="3200" dirty="0" err="1"/>
              <a:t>provide</a:t>
            </a:r>
            <a:r>
              <a:rPr lang="es-ES" sz="3200" dirty="0"/>
              <a:t> </a:t>
            </a:r>
            <a:r>
              <a:rPr lang="es-ES" sz="3200" dirty="0" err="1"/>
              <a:t>solutions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96320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B491-CF8A-4FB1-AED4-513A9CE2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D8375-D418-4570-8BE2-6547E7E61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84AE3-1020-4C4C-A38B-008E1E44C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48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4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94C99BC1-ADA8-428D-9D69-83DB72DED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8" b="-3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623B7D0-BCCC-4892-BF12-0C5CA759D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8663"/>
          <a:stretch/>
        </p:blipFill>
        <p:spPr>
          <a:xfrm>
            <a:off x="3358262" y="357012"/>
            <a:ext cx="8440430" cy="570466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1B3D1EB7-6712-47A7-A1CE-6D2DA5052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416" y="4620801"/>
            <a:ext cx="6609921" cy="152674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Future?</a:t>
            </a:r>
          </a:p>
        </p:txBody>
      </p:sp>
    </p:spTree>
    <p:extLst>
      <p:ext uri="{BB962C8B-B14F-4D97-AF65-F5344CB8AC3E}">
        <p14:creationId xmlns:p14="http://schemas.microsoft.com/office/powerpoint/2010/main" val="2734487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A53D-5A52-4662-BC41-AF820EE736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F2BD01-1DEF-41AE-BB3A-16BDDD2E87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container, glass&#10;&#10;Description automatically generated">
            <a:extLst>
              <a:ext uri="{FF2B5EF4-FFF2-40B4-BE49-F238E27FC236}">
                <a16:creationId xmlns:a16="http://schemas.microsoft.com/office/drawing/2014/main" id="{D74B0907-EA30-41B4-A77A-E9AF590A6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3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1">
            <a:extLst>
              <a:ext uri="{FF2B5EF4-FFF2-40B4-BE49-F238E27FC236}">
                <a16:creationId xmlns:a16="http://schemas.microsoft.com/office/drawing/2014/main" id="{C08E32B2-40AF-42F1-A42C-49C80FC6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kern="1200" dirty="0">
                <a:latin typeface="+mj-lt"/>
                <a:ea typeface="+mj-ea"/>
                <a:cs typeface="+mj-cs"/>
              </a:rPr>
              <a:t>THINK how did you use water yesterday</a:t>
            </a:r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DFB16BCF-62A5-4033-9BC9-4E09447B2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0" r="1805" b="1"/>
          <a:stretch/>
        </p:blipFill>
        <p:spPr>
          <a:xfrm>
            <a:off x="2026758" y="1397025"/>
            <a:ext cx="8138483" cy="477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80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FDD9F-EBC9-4C78-87A5-67DCD4FF9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err="1">
                <a:highlight>
                  <a:srgbClr val="FF00FF"/>
                </a:highlight>
              </a:rPr>
              <a:t>Proposal</a:t>
            </a:r>
            <a:r>
              <a:rPr lang="es-ES" dirty="0">
                <a:highlight>
                  <a:srgbClr val="FF00FF"/>
                </a:highlight>
              </a:rPr>
              <a:t>: </a:t>
            </a:r>
            <a:r>
              <a:rPr lang="es-ES" dirty="0" err="1">
                <a:highlight>
                  <a:srgbClr val="FF00FF"/>
                </a:highlight>
              </a:rPr>
              <a:t>The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city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council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should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pass</a:t>
            </a:r>
            <a:r>
              <a:rPr lang="es-ES" dirty="0">
                <a:highlight>
                  <a:srgbClr val="FF00FF"/>
                </a:highlight>
              </a:rPr>
              <a:t> a </a:t>
            </a:r>
            <a:r>
              <a:rPr lang="es-ES" dirty="0" err="1">
                <a:highlight>
                  <a:srgbClr val="FF00FF"/>
                </a:highlight>
              </a:rPr>
              <a:t>law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requiring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all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businesses</a:t>
            </a:r>
            <a:r>
              <a:rPr lang="es-ES" dirty="0">
                <a:highlight>
                  <a:srgbClr val="FF00FF"/>
                </a:highlight>
              </a:rPr>
              <a:t> and </a:t>
            </a:r>
            <a:r>
              <a:rPr lang="es-ES" dirty="0" err="1">
                <a:highlight>
                  <a:srgbClr val="FF00FF"/>
                </a:highlight>
              </a:rPr>
              <a:t>people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to</a:t>
            </a:r>
            <a:r>
              <a:rPr lang="es-ES" dirty="0">
                <a:highlight>
                  <a:srgbClr val="FF00FF"/>
                </a:highlight>
              </a:rPr>
              <a:t> reduce </a:t>
            </a:r>
            <a:r>
              <a:rPr lang="es-ES" dirty="0" err="1">
                <a:highlight>
                  <a:srgbClr val="FF00FF"/>
                </a:highlight>
              </a:rPr>
              <a:t>their</a:t>
            </a:r>
            <a:r>
              <a:rPr lang="es-ES" dirty="0">
                <a:highlight>
                  <a:srgbClr val="FF00FF"/>
                </a:highlight>
              </a:rPr>
              <a:t> </a:t>
            </a:r>
            <a:r>
              <a:rPr lang="es-ES" dirty="0" err="1">
                <a:highlight>
                  <a:srgbClr val="FF00FF"/>
                </a:highlight>
              </a:rPr>
              <a:t>water</a:t>
            </a:r>
            <a:r>
              <a:rPr lang="es-ES" dirty="0">
                <a:highlight>
                  <a:srgbClr val="FF00FF"/>
                </a:highlight>
              </a:rPr>
              <a:t> use.</a:t>
            </a:r>
            <a:endParaRPr lang="en-GB" dirty="0">
              <a:highlight>
                <a:srgbClr val="FF00FF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6CB62-2D7C-4A30-9F63-6452B6119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882775"/>
            <a:ext cx="105156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1026" name="Picture 2" descr="Improve irrigation to improve your course">
            <a:extLst>
              <a:ext uri="{FF2B5EF4-FFF2-40B4-BE49-F238E27FC236}">
                <a16:creationId xmlns:a16="http://schemas.microsoft.com/office/drawing/2014/main" id="{CB167F9B-820A-484E-8419-67598E925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41" y="2913790"/>
            <a:ext cx="5954906" cy="297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3272CD-2A54-4765-BE28-4E3113064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r="8224" b="3"/>
          <a:stretch/>
        </p:blipFill>
        <p:spPr>
          <a:xfrm>
            <a:off x="6251736" y="2527997"/>
            <a:ext cx="5546955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98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23C3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6DF82-646F-4FD9-96B0-B59B8346E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Debate roles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2050" name="Picture 2" descr="Inside B.C.'s high school debate scene: Where money and prestige rule the  podium | The Star">
            <a:extLst>
              <a:ext uri="{FF2B5EF4-FFF2-40B4-BE49-F238E27FC236}">
                <a16:creationId xmlns:a16="http://schemas.microsoft.com/office/drawing/2014/main" id="{8B9B4F3B-C1D2-40AB-AB14-B2A308407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r="1" b="1"/>
          <a:stretch/>
        </p:blipFill>
        <p:spPr bwMode="auto">
          <a:xfrm>
            <a:off x="327547" y="2454903"/>
            <a:ext cx="705830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02FE7-C2C1-452A-BCF1-C911576B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400" dirty="0" err="1">
                <a:solidFill>
                  <a:srgbClr val="FFFFFF"/>
                </a:solidFill>
              </a:rPr>
              <a:t>Owner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of</a:t>
            </a:r>
            <a:r>
              <a:rPr lang="es-ES" sz="2400" dirty="0">
                <a:solidFill>
                  <a:srgbClr val="FFFFFF"/>
                </a:solidFill>
              </a:rPr>
              <a:t> a golf </a:t>
            </a:r>
            <a:r>
              <a:rPr lang="es-ES" sz="2400" dirty="0" err="1">
                <a:solidFill>
                  <a:srgbClr val="FFFFFF"/>
                </a:solidFill>
              </a:rPr>
              <a:t>company</a:t>
            </a:r>
            <a:r>
              <a:rPr lang="es-ES" sz="2400" dirty="0">
                <a:solidFill>
                  <a:srgbClr val="FFFFFF"/>
                </a:solidFill>
              </a:rPr>
              <a:t>: 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Pablo, Ignacio, Isabella, Judy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2. A </a:t>
            </a:r>
            <a:r>
              <a:rPr lang="es-ES" sz="2400" dirty="0" err="1">
                <a:solidFill>
                  <a:srgbClr val="FFFFFF"/>
                </a:solidFill>
              </a:rPr>
              <a:t>parent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of</a:t>
            </a:r>
            <a:r>
              <a:rPr lang="es-ES" sz="2400" dirty="0">
                <a:solidFill>
                  <a:srgbClr val="FFFFFF"/>
                </a:solidFill>
              </a:rPr>
              <a:t> 5 </a:t>
            </a:r>
            <a:r>
              <a:rPr lang="es-ES" sz="2400" dirty="0" err="1">
                <a:solidFill>
                  <a:srgbClr val="FFFFFF"/>
                </a:solidFill>
              </a:rPr>
              <a:t>children</a:t>
            </a:r>
            <a:r>
              <a:rPr lang="es-ES" sz="2400" dirty="0">
                <a:solidFill>
                  <a:srgbClr val="FFFFFF"/>
                </a:solidFill>
              </a:rPr>
              <a:t>: 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Fran, Ruben, Cal, Andrea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3. Canal Isabel segunda: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Ana, Shahad, Jorge, Mathilde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4. </a:t>
            </a:r>
            <a:r>
              <a:rPr lang="es-ES" sz="2400" dirty="0" err="1">
                <a:solidFill>
                  <a:srgbClr val="FFFFFF"/>
                </a:solidFill>
              </a:rPr>
              <a:t>An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environmentalist</a:t>
            </a:r>
            <a:r>
              <a:rPr lang="es-ES" sz="2400" dirty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Carolina, Andre, Victoria, Luis</a:t>
            </a: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5. A </a:t>
            </a:r>
            <a:r>
              <a:rPr lang="es-ES" sz="2400" dirty="0" err="1">
                <a:solidFill>
                  <a:srgbClr val="FFFFFF"/>
                </a:solidFill>
              </a:rPr>
              <a:t>city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council</a:t>
            </a:r>
            <a:r>
              <a:rPr lang="es-ES" sz="2400" dirty="0">
                <a:solidFill>
                  <a:srgbClr val="FFFFFF"/>
                </a:solidFill>
              </a:rPr>
              <a:t> </a:t>
            </a:r>
            <a:r>
              <a:rPr lang="es-ES" sz="2400" dirty="0" err="1">
                <a:solidFill>
                  <a:srgbClr val="FFFFFF"/>
                </a:solidFill>
              </a:rPr>
              <a:t>worker</a:t>
            </a:r>
            <a:endParaRPr lang="es-ES" sz="24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s-ES" sz="2400" dirty="0">
                <a:solidFill>
                  <a:srgbClr val="FFFFFF"/>
                </a:solidFill>
              </a:rPr>
              <a:t>Alberto, Kiersten, Blanca, Alex</a:t>
            </a:r>
          </a:p>
        </p:txBody>
      </p:sp>
    </p:spTree>
    <p:extLst>
      <p:ext uri="{BB962C8B-B14F-4D97-AF65-F5344CB8AC3E}">
        <p14:creationId xmlns:p14="http://schemas.microsoft.com/office/powerpoint/2010/main" val="3519094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56434-F85C-490B-B509-121787443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DEBATE SKILLS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CF818B1E-76D4-47E2-9878-5B05351D5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51" y="640080"/>
            <a:ext cx="7066500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32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1E7B6-75E8-47FA-9E73-505CEB63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chemeClr val="bg1"/>
                </a:solidFill>
              </a:rPr>
              <a:t>How does the type of water used affect the volume of soap needed to form lather?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1026" name="Picture 2" descr="Why is soap lather always white?">
            <a:extLst>
              <a:ext uri="{FF2B5EF4-FFF2-40B4-BE49-F238E27FC236}">
                <a16:creationId xmlns:a16="http://schemas.microsoft.com/office/drawing/2014/main" id="{F03D3732-750D-470D-80CB-BC3943441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800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D377D-CC5F-486E-B091-F92DB2C3F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s-ES" sz="2200" dirty="0"/>
              <a:t>Use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title</a:t>
            </a:r>
            <a:r>
              <a:rPr lang="es-ES" sz="2200" dirty="0"/>
              <a:t> </a:t>
            </a:r>
            <a:r>
              <a:rPr lang="es-ES" sz="2200" dirty="0" err="1"/>
              <a:t>to</a:t>
            </a:r>
            <a:r>
              <a:rPr lang="es-ES" sz="2200" dirty="0"/>
              <a:t> </a:t>
            </a:r>
            <a:r>
              <a:rPr lang="es-ES" sz="2200" dirty="0" err="1"/>
              <a:t>identify</a:t>
            </a:r>
            <a:r>
              <a:rPr lang="es-ES" sz="2200" dirty="0"/>
              <a:t> </a:t>
            </a:r>
            <a:r>
              <a:rPr lang="es-ES" sz="2200" dirty="0" err="1"/>
              <a:t>the</a:t>
            </a:r>
            <a:r>
              <a:rPr lang="es-ES" sz="2200" dirty="0"/>
              <a:t> </a:t>
            </a:r>
            <a:r>
              <a:rPr lang="es-ES" sz="2200" dirty="0" err="1"/>
              <a:t>independent</a:t>
            </a:r>
            <a:r>
              <a:rPr lang="es-ES" sz="2200" dirty="0"/>
              <a:t> and </a:t>
            </a:r>
            <a:r>
              <a:rPr lang="es-ES" sz="2200" dirty="0" err="1"/>
              <a:t>dependent</a:t>
            </a:r>
            <a:r>
              <a:rPr lang="es-ES" sz="2200" dirty="0"/>
              <a:t> variable. 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378424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46F7-BA36-4E54-833A-7E3F0F89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Types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water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D9BD63-BD56-47B5-A54D-F150AA4CB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01" y="1825625"/>
            <a:ext cx="6216197" cy="4351338"/>
          </a:xfrm>
        </p:spPr>
      </p:pic>
    </p:spTree>
    <p:extLst>
      <p:ext uri="{BB962C8B-B14F-4D97-AF65-F5344CB8AC3E}">
        <p14:creationId xmlns:p14="http://schemas.microsoft.com/office/powerpoint/2010/main" val="33864528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D387-81E1-4B9D-AA8A-2DCEC543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Hard</a:t>
            </a:r>
            <a:r>
              <a:rPr lang="es-ES" dirty="0"/>
              <a:t> </a:t>
            </a:r>
            <a:r>
              <a:rPr lang="es-ES" dirty="0" err="1"/>
              <a:t>water</a:t>
            </a:r>
            <a:r>
              <a:rPr lang="es-ES" dirty="0"/>
              <a:t> </a:t>
            </a:r>
            <a:endParaRPr lang="en-GB" dirty="0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672E13-E307-459E-94B6-6C898DA0D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64" y="301466"/>
            <a:ext cx="4932552" cy="4351338"/>
          </a:xfrm>
        </p:spPr>
      </p:pic>
      <p:pic>
        <p:nvPicPr>
          <p:cNvPr id="2050" name="Picture 2" descr="Water hardness. Do you know what type of water you use or consume? — Steemit">
            <a:extLst>
              <a:ext uri="{FF2B5EF4-FFF2-40B4-BE49-F238E27FC236}">
                <a16:creationId xmlns:a16="http://schemas.microsoft.com/office/drawing/2014/main" id="{2C0E155F-88AB-4703-978C-9D08CD3D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655" y="1624648"/>
            <a:ext cx="3788982" cy="24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009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69485F-0A30-46E8-BD6E-2E573F1C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Conclusion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8489076-C3B4-4BE7-B63A-1606E7ACC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891160"/>
            <a:ext cx="5455917" cy="3068953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ard Water vs. Soft Water | Puronics">
            <a:extLst>
              <a:ext uri="{FF2B5EF4-FFF2-40B4-BE49-F238E27FC236}">
                <a16:creationId xmlns:a16="http://schemas.microsoft.com/office/drawing/2014/main" id="{66188A6F-B194-4922-AB91-AA107E4F7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986616"/>
            <a:ext cx="5455917" cy="287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93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gear&#10;&#10;Description automatically generated">
            <a:extLst>
              <a:ext uri="{FF2B5EF4-FFF2-40B4-BE49-F238E27FC236}">
                <a16:creationId xmlns:a16="http://schemas.microsoft.com/office/drawing/2014/main" id="{A3F5EB4D-9BBF-484C-9CC8-A7009ADB6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3" b="9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474E7-4A65-493F-B48C-4EB3863EF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Importance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271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3C1DE-A46C-426F-A168-DD8950CBF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REVISION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AAB86-9403-41D6-B2CF-5600E7084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Unit</a:t>
            </a:r>
            <a:r>
              <a:rPr lang="es-ES" dirty="0"/>
              <a:t> 1 </a:t>
            </a:r>
          </a:p>
          <a:p>
            <a:r>
              <a:rPr lang="es-ES" dirty="0" err="1"/>
              <a:t>Unit</a:t>
            </a:r>
            <a:r>
              <a:rPr lang="es-ES" dirty="0"/>
              <a:t> 2</a:t>
            </a:r>
          </a:p>
          <a:p>
            <a:r>
              <a:rPr lang="es-ES" dirty="0" err="1"/>
              <a:t>Unit</a:t>
            </a:r>
            <a:r>
              <a:rPr lang="es-ES" dirty="0"/>
              <a:t> 3</a:t>
            </a:r>
          </a:p>
          <a:p>
            <a:r>
              <a:rPr lang="es-ES" dirty="0" err="1"/>
              <a:t>Unit</a:t>
            </a:r>
            <a:r>
              <a:rPr lang="es-ES" dirty="0"/>
              <a:t> 4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5365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D75FE4D-A9CF-4A23-9310-406F66ABA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0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holding, hand&#10;&#10;Description automatically generated">
            <a:extLst>
              <a:ext uri="{FF2B5EF4-FFF2-40B4-BE49-F238E27FC236}">
                <a16:creationId xmlns:a16="http://schemas.microsoft.com/office/drawing/2014/main" id="{3C334AC1-68BF-4AD0-9702-FF0838425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9" b="25378"/>
          <a:stretch/>
        </p:blipFill>
        <p:spPr>
          <a:xfrm>
            <a:off x="1571966" y="-197064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7C124C-4221-4DB7-A223-8089581EB9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FA161-9163-4651-BE32-1E2C8362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endParaRPr lang="en-GB" sz="2000"/>
          </a:p>
        </p:txBody>
      </p:sp>
      <p:pic>
        <p:nvPicPr>
          <p:cNvPr id="6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3BFCBE2-BC8B-4B89-A68C-F9C11DED4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845"/>
            <a:ext cx="2829674" cy="58614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54A066-4AD1-4FBD-86F5-B9EFB7E0FE4E}"/>
              </a:ext>
            </a:extLst>
          </p:cNvPr>
          <p:cNvSpPr/>
          <p:nvPr/>
        </p:nvSpPr>
        <p:spPr>
          <a:xfrm>
            <a:off x="264988" y="0"/>
            <a:ext cx="3775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homeostasis</a:t>
            </a:r>
          </a:p>
        </p:txBody>
      </p:sp>
    </p:spTree>
    <p:extLst>
      <p:ext uri="{BB962C8B-B14F-4D97-AF65-F5344CB8AC3E}">
        <p14:creationId xmlns:p14="http://schemas.microsoft.com/office/powerpoint/2010/main" val="37460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B3DA-71D0-4884-8207-E4EAFD02A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/>
              <a:t>How long can we survive without water?</a:t>
            </a:r>
            <a:r>
              <a:rPr lang="en-US" sz="5000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9220" name="Picture 4" descr="Only 3 days left to indulge in... - The Commons Street Feast | Facebook">
            <a:extLst>
              <a:ext uri="{FF2B5EF4-FFF2-40B4-BE49-F238E27FC236}">
                <a16:creationId xmlns:a16="http://schemas.microsoft.com/office/drawing/2014/main" id="{24FB9D61-6C6E-4ABA-901B-2FC4D3F3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593745"/>
            <a:ext cx="3425609" cy="342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Real-Life Shipwreck Survivor Helped 'Life Of Pi' Get Lost At Sea : NPR">
            <a:extLst>
              <a:ext uri="{FF2B5EF4-FFF2-40B4-BE49-F238E27FC236}">
                <a16:creationId xmlns:a16="http://schemas.microsoft.com/office/drawing/2014/main" id="{9E278ED9-AB81-4BE7-9D33-DAA81EFB3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1025656"/>
            <a:ext cx="3433324" cy="256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FD26199-D34F-44E1-B145-6611D588B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736" y="330045"/>
            <a:ext cx="1929893" cy="39976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45FBF19-BC01-4E46-97BB-ABAA89ED0720}"/>
                  </a:ext>
                </a:extLst>
              </p14:cNvPr>
              <p14:cNvContentPartPr/>
              <p14:nvPr/>
            </p14:nvContentPartPr>
            <p14:xfrm>
              <a:off x="6686280" y="0"/>
              <a:ext cx="3904920" cy="4901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45FBF19-BC01-4E46-97BB-ABAA89ED07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6920" y="-9360"/>
                <a:ext cx="3923640" cy="492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42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F28D-0A8A-45C8-B71F-A466355FE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Where do we get FRESHWATER from?</a:t>
            </a:r>
          </a:p>
        </p:txBody>
      </p:sp>
      <p:pic>
        <p:nvPicPr>
          <p:cNvPr id="5" name="Content Placeholder 4" descr="A bottle of water&#10;&#10;Description automatically generated with medium confidence">
            <a:extLst>
              <a:ext uri="{FF2B5EF4-FFF2-40B4-BE49-F238E27FC236}">
                <a16:creationId xmlns:a16="http://schemas.microsoft.com/office/drawing/2014/main" id="{13D58A07-DED5-490F-8FE8-0BD0E36EC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59" y="2426818"/>
            <a:ext cx="3158132" cy="3997637"/>
          </a:xfrm>
          <a:prstGeom prst="rect">
            <a:avLst/>
          </a:prstGeom>
        </p:spPr>
      </p:pic>
      <p:pic>
        <p:nvPicPr>
          <p:cNvPr id="6" name="Content Placeholder 4" descr="A picture containing text, electronics, screenshot, display&#10;&#10;Description automatically generated">
            <a:extLst>
              <a:ext uri="{FF2B5EF4-FFF2-40B4-BE49-F238E27FC236}">
                <a16:creationId xmlns:a16="http://schemas.microsoft.com/office/drawing/2014/main" id="{6615439E-798A-4CC4-9AFA-93F0E412A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1363992"/>
            <a:ext cx="6025425" cy="52270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BE2067-23A1-45F2-B3A8-4F34AC6390B4}"/>
                  </a:ext>
                </a:extLst>
              </p14:cNvPr>
              <p14:cNvContentPartPr/>
              <p14:nvPr/>
            </p14:nvContentPartPr>
            <p14:xfrm>
              <a:off x="1766160" y="3098880"/>
              <a:ext cx="3292920" cy="2770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BE2067-23A1-45F2-B3A8-4F34AC6390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6800" y="3089520"/>
                <a:ext cx="3311640" cy="278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19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44947E-1A13-40D1-B4A8-96867ED7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18" y="3429000"/>
            <a:ext cx="4873214" cy="2132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g</a:t>
            </a:r>
            <a:r>
              <a:rPr lang="en-US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roundwater?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2E7D076-1D9A-4809-9A7B-A6AAE173B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1" y="995754"/>
            <a:ext cx="4376982" cy="493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36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3C93D-524D-46FB-BE47-1A735C637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Would you drink this?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09E1B263-AE73-49D0-B594-37D327203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03" y="2226288"/>
            <a:ext cx="65223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28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A2DA22A75A1E4C9ADC582ACF27B8D5" ma:contentTypeVersion="13" ma:contentTypeDescription="Create a new document." ma:contentTypeScope="" ma:versionID="4cf77cea253245dffc5a8b42ab3097cc">
  <xsd:schema xmlns:xsd="http://www.w3.org/2001/XMLSchema" xmlns:xs="http://www.w3.org/2001/XMLSchema" xmlns:p="http://schemas.microsoft.com/office/2006/metadata/properties" xmlns:ns2="24854d88-095b-4f9a-9d1a-1c7cc458da26" xmlns:ns3="73e0f4ec-cfea-449c-886d-26994f9211c4" targetNamespace="http://schemas.microsoft.com/office/2006/metadata/properties" ma:root="true" ma:fieldsID="59ad72186d754cf66f26b394c92bbc5b" ns2:_="" ns3:_="">
    <xsd:import namespace="24854d88-095b-4f9a-9d1a-1c7cc458da26"/>
    <xsd:import namespace="73e0f4ec-cfea-449c-886d-26994f9211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854d88-095b-4f9a-9d1a-1c7cc458da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0f4ec-cfea-449c-886d-26994f9211c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5FF9AE-DFE5-4EAB-8C5E-83373BBEC55B}"/>
</file>

<file path=customXml/itemProps2.xml><?xml version="1.0" encoding="utf-8"?>
<ds:datastoreItem xmlns:ds="http://schemas.openxmlformats.org/officeDocument/2006/customXml" ds:itemID="{030A936C-E00A-422C-BAD8-6A42E34D8ED2}"/>
</file>

<file path=customXml/itemProps3.xml><?xml version="1.0" encoding="utf-8"?>
<ds:datastoreItem xmlns:ds="http://schemas.openxmlformats.org/officeDocument/2006/customXml" ds:itemID="{D9AF9F72-DCAC-40BC-B9B0-C2A991E6AD37}"/>
</file>

<file path=docProps/app.xml><?xml version="1.0" encoding="utf-8"?>
<Properties xmlns="http://schemas.openxmlformats.org/officeDocument/2006/extended-properties" xmlns:vt="http://schemas.openxmlformats.org/officeDocument/2006/docPropsVTypes">
  <TotalTime>11338</TotalTime>
  <Words>639</Words>
  <Application>Microsoft Office PowerPoint</Application>
  <PresentationFormat>Widescreen</PresentationFormat>
  <Paragraphs>79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Lesson plan suggestion:</vt:lpstr>
      <vt:lpstr>PowerPoint Presentation</vt:lpstr>
      <vt:lpstr>THINK how did you use water yesterday?</vt:lpstr>
      <vt:lpstr>PowerPoint Presentation</vt:lpstr>
      <vt:lpstr>PowerPoint Presentation</vt:lpstr>
      <vt:lpstr>How long can we survive without water??</vt:lpstr>
      <vt:lpstr>Where do we get FRESHWATER from?</vt:lpstr>
      <vt:lpstr>What is groundwater?</vt:lpstr>
      <vt:lpstr>Would you drink this?</vt:lpstr>
      <vt:lpstr>Access to clean water</vt:lpstr>
      <vt:lpstr>Lucky</vt:lpstr>
      <vt:lpstr>Humans are not the only species who depend on water</vt:lpstr>
      <vt:lpstr>Scientist analysing water sample</vt:lpstr>
      <vt:lpstr>Canal de Isabel II manages  the water supplies for the Comunidad de Madrid</vt:lpstr>
      <vt:lpstr>It cleans sewage and water so that they can be returned to the environment.    </vt:lpstr>
      <vt:lpstr>PowerPoint Presentation</vt:lpstr>
      <vt:lpstr>INDUSTRIAL POLLUTION: MAKING CLOTHES</vt:lpstr>
      <vt:lpstr>AGRICULTURAL POLLUTION: Fertilisers help plants and algae grow</vt:lpstr>
      <vt:lpstr>DOMESTIC POLLUTION: Sewage leaks or is dumped straight into ground water</vt:lpstr>
      <vt:lpstr>PowerPoint Presentation</vt:lpstr>
      <vt:lpstr>A day in the life of Aysha</vt:lpstr>
      <vt:lpstr>Diseases found in fresh water</vt:lpstr>
      <vt:lpstr>Brain-eating amoeba</vt:lpstr>
      <vt:lpstr>Cholera</vt:lpstr>
      <vt:lpstr>Life straw</vt:lpstr>
      <vt:lpstr>Solutions</vt:lpstr>
      <vt:lpstr>PowerPoint Presentation</vt:lpstr>
      <vt:lpstr>PowerPoint Presentation</vt:lpstr>
      <vt:lpstr>PowerPoint Presentation</vt:lpstr>
      <vt:lpstr>Proposal: The city council should pass a law requiring all businesses and people to reduce their water use.</vt:lpstr>
      <vt:lpstr>Debate roles</vt:lpstr>
      <vt:lpstr>DEBATE SKILLS</vt:lpstr>
      <vt:lpstr>How does the type of water used affect the volume of soap needed to form lather?</vt:lpstr>
      <vt:lpstr>Types of water</vt:lpstr>
      <vt:lpstr>Hard water </vt:lpstr>
      <vt:lpstr>Conclusion</vt:lpstr>
      <vt:lpstr>Importance</vt:lpstr>
      <vt:lpstr>REVISION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Zahara Delgado Scott</dc:creator>
  <cp:lastModifiedBy>Zahara Delgado Scott</cp:lastModifiedBy>
  <cp:revision>7</cp:revision>
  <dcterms:created xsi:type="dcterms:W3CDTF">2021-05-19T10:25:31Z</dcterms:created>
  <dcterms:modified xsi:type="dcterms:W3CDTF">2021-06-01T08:55:39Z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0x010100BAA2DA22A75A1E4C9ADC582ACF27B8D5</vt:lpwstr>
  </property>
</Properties>
</file>