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3"/>
    <p:sldMasterId id="2147483704" r:id="rId4"/>
  </p:sldMasterIdLst>
  <p:notesMasterIdLst>
    <p:notesMasterId r:id="rId123"/>
  </p:notesMasterIdLst>
  <p:handoutMasterIdLst>
    <p:handoutMasterId r:id="rId124"/>
  </p:handoutMasterIdLst>
  <p:sldIdLst>
    <p:sldId id="1118" r:id="rId5"/>
    <p:sldId id="279" r:id="rId6"/>
    <p:sldId id="324" r:id="rId7"/>
    <p:sldId id="326" r:id="rId8"/>
    <p:sldId id="325" r:id="rId9"/>
    <p:sldId id="268" r:id="rId10"/>
    <p:sldId id="270" r:id="rId11"/>
    <p:sldId id="1109" r:id="rId12"/>
    <p:sldId id="1110" r:id="rId13"/>
    <p:sldId id="269" r:id="rId14"/>
    <p:sldId id="1056" r:id="rId15"/>
    <p:sldId id="1052" r:id="rId16"/>
    <p:sldId id="314" r:id="rId17"/>
    <p:sldId id="271" r:id="rId18"/>
    <p:sldId id="272" r:id="rId19"/>
    <p:sldId id="280" r:id="rId20"/>
    <p:sldId id="273" r:id="rId21"/>
    <p:sldId id="1057" r:id="rId22"/>
    <p:sldId id="1125" r:id="rId23"/>
    <p:sldId id="1122" r:id="rId24"/>
    <p:sldId id="1123" r:id="rId25"/>
    <p:sldId id="1124" r:id="rId26"/>
    <p:sldId id="1121" r:id="rId27"/>
    <p:sldId id="342" r:id="rId28"/>
    <p:sldId id="291" r:id="rId29"/>
    <p:sldId id="1067" r:id="rId30"/>
    <p:sldId id="1130" r:id="rId31"/>
    <p:sldId id="317" r:id="rId32"/>
    <p:sldId id="1066" r:id="rId33"/>
    <p:sldId id="322" r:id="rId34"/>
    <p:sldId id="323" r:id="rId35"/>
    <p:sldId id="330" r:id="rId36"/>
    <p:sldId id="338" r:id="rId37"/>
    <p:sldId id="1117" r:id="rId38"/>
    <p:sldId id="1120" r:id="rId39"/>
    <p:sldId id="1114" r:id="rId40"/>
    <p:sldId id="1115" r:id="rId41"/>
    <p:sldId id="303" r:id="rId42"/>
    <p:sldId id="333" r:id="rId43"/>
    <p:sldId id="1053" r:id="rId44"/>
    <p:sldId id="1131" r:id="rId45"/>
    <p:sldId id="1132" r:id="rId46"/>
    <p:sldId id="1133" r:id="rId47"/>
    <p:sldId id="1058" r:id="rId48"/>
    <p:sldId id="275" r:id="rId49"/>
    <p:sldId id="1062" r:id="rId50"/>
    <p:sldId id="1065" r:id="rId51"/>
    <p:sldId id="315" r:id="rId52"/>
    <p:sldId id="1069" r:id="rId53"/>
    <p:sldId id="1068" r:id="rId54"/>
    <p:sldId id="1070" r:id="rId55"/>
    <p:sldId id="1071" r:id="rId56"/>
    <p:sldId id="1063" r:id="rId57"/>
    <p:sldId id="393" r:id="rId58"/>
    <p:sldId id="1072" r:id="rId59"/>
    <p:sldId id="1073" r:id="rId60"/>
    <p:sldId id="1076" r:id="rId61"/>
    <p:sldId id="1074" r:id="rId62"/>
    <p:sldId id="1075" r:id="rId63"/>
    <p:sldId id="1077" r:id="rId64"/>
    <p:sldId id="1078" r:id="rId65"/>
    <p:sldId id="1079" r:id="rId66"/>
    <p:sldId id="1083" r:id="rId67"/>
    <p:sldId id="1084" r:id="rId68"/>
    <p:sldId id="1082" r:id="rId69"/>
    <p:sldId id="1080" r:id="rId70"/>
    <p:sldId id="1085" r:id="rId71"/>
    <p:sldId id="1086" r:id="rId72"/>
    <p:sldId id="1087" r:id="rId73"/>
    <p:sldId id="1081" r:id="rId74"/>
    <p:sldId id="1088" r:id="rId75"/>
    <p:sldId id="1089" r:id="rId76"/>
    <p:sldId id="1090" r:id="rId77"/>
    <p:sldId id="1091" r:id="rId78"/>
    <p:sldId id="1092" r:id="rId79"/>
    <p:sldId id="1093" r:id="rId80"/>
    <p:sldId id="1098" r:id="rId81"/>
    <p:sldId id="1099" r:id="rId82"/>
    <p:sldId id="1100" r:id="rId83"/>
    <p:sldId id="1101" r:id="rId84"/>
    <p:sldId id="1102" r:id="rId85"/>
    <p:sldId id="1103" r:id="rId86"/>
    <p:sldId id="1104" r:id="rId87"/>
    <p:sldId id="1105" r:id="rId88"/>
    <p:sldId id="1106" r:id="rId89"/>
    <p:sldId id="1107" r:id="rId90"/>
    <p:sldId id="1108" r:id="rId91"/>
    <p:sldId id="1137" r:id="rId92"/>
    <p:sldId id="1134" r:id="rId93"/>
    <p:sldId id="1135" r:id="rId94"/>
    <p:sldId id="1136" r:id="rId95"/>
    <p:sldId id="1138" r:id="rId96"/>
    <p:sldId id="1139" r:id="rId97"/>
    <p:sldId id="1140" r:id="rId98"/>
    <p:sldId id="1141" r:id="rId99"/>
    <p:sldId id="1142" r:id="rId100"/>
    <p:sldId id="1143" r:id="rId101"/>
    <p:sldId id="1149" r:id="rId102"/>
    <p:sldId id="1150" r:id="rId103"/>
    <p:sldId id="1144" r:id="rId104"/>
    <p:sldId id="1145" r:id="rId105"/>
    <p:sldId id="1146" r:id="rId106"/>
    <p:sldId id="1112" r:id="rId107"/>
    <p:sldId id="262" r:id="rId108"/>
    <p:sldId id="341" r:id="rId109"/>
    <p:sldId id="319" r:id="rId110"/>
    <p:sldId id="320" r:id="rId111"/>
    <p:sldId id="321" r:id="rId112"/>
    <p:sldId id="1113" r:id="rId113"/>
    <p:sldId id="1147" r:id="rId114"/>
    <p:sldId id="1148" r:id="rId115"/>
    <p:sldId id="1151" r:id="rId116"/>
    <p:sldId id="1152" r:id="rId117"/>
    <p:sldId id="1153" r:id="rId118"/>
    <p:sldId id="1154" r:id="rId119"/>
    <p:sldId id="1155" r:id="rId120"/>
    <p:sldId id="1156" r:id="rId121"/>
    <p:sldId id="1157" r:id="rId122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DAFDA1"/>
    <a:srgbClr val="FF0000"/>
    <a:srgbClr val="A8FA22"/>
    <a:srgbClr val="9900FF"/>
    <a:srgbClr val="CCCC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85" autoAdjust="0"/>
    <p:restoredTop sz="92115" autoAdjust="0"/>
  </p:normalViewPr>
  <p:slideViewPr>
    <p:cSldViewPr snapToGrid="0">
      <p:cViewPr varScale="1">
        <p:scale>
          <a:sx n="149" d="100"/>
          <a:sy n="149" d="100"/>
        </p:scale>
        <p:origin x="19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4.xml"/><Relationship Id="rId2" Type="http://schemas.openxmlformats.org/officeDocument/2006/relationships/slide" Target="slides/slide112.xml"/><Relationship Id="rId1" Type="http://schemas.openxmlformats.org/officeDocument/2006/relationships/slide" Target="slides/slide5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>
            <a:extLst>
              <a:ext uri="{FF2B5EF4-FFF2-40B4-BE49-F238E27FC236}">
                <a16:creationId xmlns:a16="http://schemas.microsoft.com/office/drawing/2014/main" id="{E728C9F1-6E35-ED4D-D511-D36EEE09A1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4478EEF8-3AFA-0497-8939-B09611A1A4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8388" name="Rectangle 4">
            <a:extLst>
              <a:ext uri="{FF2B5EF4-FFF2-40B4-BE49-F238E27FC236}">
                <a16:creationId xmlns:a16="http://schemas.microsoft.com/office/drawing/2014/main" id="{493EDDC9-59C3-0DFE-90E9-D88953C332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8389" name="Rectangle 5">
            <a:extLst>
              <a:ext uri="{FF2B5EF4-FFF2-40B4-BE49-F238E27FC236}">
                <a16:creationId xmlns:a16="http://schemas.microsoft.com/office/drawing/2014/main" id="{1890A69E-A0EA-E6AB-6AE5-501927BC2E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609FC5-9951-40C1-914C-BF752FB294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50:33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2369 10509 918 0,'-8'-1'229'0,"4"4"2"0,5-2-142 16,3-1-65-16,2 3-12 0,0 2 1 0,-3 3-3 15,4 8-8-15,0 2-2 16,-7 6 0-16,0 2-2 0,-2 5 2 0,0 8-3 16,-3 2 0-16,0 5 3 0,1 7-4 15,4 7 1-15,0 0 0 0,3 6-4 16,5 4 4-16,2 2-3 0,3-6 3 16,-1 1 0-16,2-11 0 0,4 7 6 15,0-7 0-15,1 2 3 0,2-6 4 0,4 6-4 16,0-14 7-16,6-2-1 15,5-8 0-15,0-6-2 0,0-10 2 0,5-9-4 16,-1-8-1-16,9-1-1 16,0-5-3-16,0-3-1 0,-1-9 1 0,4-5-3 15,-8-5 4-15,5-9-4 0,-2-10 3 16,-1 1-3-16,-7-5 3 0,-5-8-3 16,-1-2 3-16,-1 2-1 0,-8-8 2 15,-5-2-4-15,-6 1 2 0,-10-3 1 16,-3-6 0-16,-2 3 0 0,-5 2 0 15,-4 2-3-15,-2 1 3 0,-6 9-3 16,-1 2 0-16,-6 0-3 0,2 3-3 0,7 5-8 16,0 7-17-16,6 4-10 0,5 12-20 15,4 8-25-15,-3 8-20 0,2 5-134 16,-4 4-176-16</inkml:trace>
  <inkml:trace contextRef="#ctx0" brushRef="#br0" timeOffset="748.56">3810 10602 993 0,'3'23'222'16,"4"5"-14"-16,-3 12-171 0,-4 5-30 16,0 7-4-16,-4 7-3 0,-3 9 4 15,-3-2-4-15,-4 9 0 0,1 3-4 0,1 2 4 16,1-7 0-16,3 2-3 0,1-7 3 15,4-9-3-15,0-4 3 16,3-7-7-16,-1-7 0 0,2-6-4 0,-2-4-1 16,1-10-3-16,0-5-2 0,-1-8 0 15,1-8-5-15,0-1 3 0,0-7 6 16,1-6 2-16,0-7 3 0,2-11 0 16,-1-3 8-16,0-6 4 0,4-11 4 15,-3-9 2-15,2-2 2 0,0-10 2 16,3-7 1-16,0-3 3 0,2-3-1 15,-1-5 0-15,1 3-2 0,-6 7 4 0,-4 4-1 16,3 9-4-16,-2 13 2 0,0 7-7 16,0 7 1-16,2 9-3 0,-1 13-1 15,2 1-1-15,0 5-1 0,-4 7 3 16,1 2-2-16,0 4-2 0,12 9 3 16,3 7-2-16,7 14-1 0,2 8-3 0,-2 14 0 15,-4 7-3-15,1 5 3 0,-1 11 0 16,4 8 0-16,5 4 0 0,8-1 0 15,5 7 0-15,-4-5 0 0,1-4 0 16,6-4 3-16,-1-8 0 0,0-8 3 16,-2-8-3-16,-4-8 2 0,-4-12 2 15,0-6 2-15,-4-9 0 0,0-8-3 16,3-10-1-16,2-3-1 0,-8-8-2 16,0-11 1-16,0-11-3 0,-3-9 0 15,-5-4 0-15,0-11-3 0,-7-10 3 16,-4 1-2-16,-2-10 2 0,2-6 0 0,-4-3 0 15,-2-5-4-15,0-6-1 0,3 2-5 16,-3 5-14-16,-3 5-9 0,-1 7-11 16,3 12-14-16,3 5-16 0,3 7-21 15,-4 10 13-15,5 12-147 0,8 15-161 16</inkml:trace>
  <inkml:trace contextRef="#ctx0" brushRef="#br0" timeOffset="1066.82">5168 10616 999 0,'-1'3'237'0,"1"0"-9"15,0-1-150-15,0 0-45 0,-2 2-12 0,-1 5-6 16,-2 6-1-16,-2 5-5 0,0 12-6 15,-2 6-3-15,1 8 0 0,0 9 0 16,1 8 0-16,1 3-6 0,6 10 0 16,2 7 1-16,-1 1-4 0,6 5-1 15,1 2-4-15,2 1 2 0,2 0 0 0,1 1-1 16,1-7 5-16,1-1-3 0,-3-11-4 16,-1-15-4-16,-1-7-8 0,-4-14-10 15,2-12-15-15,-1-12-20 0,-1-7-14 16,1-7 1-16,3-11-130 0,-3-5-169 15</inkml:trace>
  <inkml:trace contextRef="#ctx0" brushRef="#br0" timeOffset="1397.79">6408 10325 698 0,'32'2'208'0,"-6"2"1"0,-4 1-84 16,0 0-64-16,-8-3-17 0,-5 1-5 15,-9-3-11-15,0 2-4 0,-6-2-10 16,-6 2 0-16,-9 2-4 0,-7 1-6 15,-5 2 3-15,-12-1 2 0,-13-2-6 16,-7 0 3-16,-13 0-2 0,-6-2-4 16,-3-1 0-16,-1 0-7 0,2-1-2 15,8-1-4-15,-2-1-11 0,7-1-10 16,8 1-15-16,8-2-21 0,9 1-8 16,14 0-134-16,7-4-191 0</inkml:trace>
  <inkml:trace contextRef="#ctx0" brushRef="#br0" timeOffset="1671.52">5870 10467 888 0,'11'29'241'0,"1"-3"-10"0,-2 1-106 15,-8-5-79-15,-1 3-27 0,0 6 0 16,-1 7-8-16,-1 6-4 0,-4 3-7 16,0 8 0-16,-4 6-4 0,-2 7 1 15,0 3 0-15,2 6 1 0,1-1-1 16,-1-2 0-16,3-2-6 0,-5-2-4 0,2-6-6 16,0-7-12-16,5-7-12 0,1-8-19 15,3-9-21-15,2-10 101 0,0-7-240 16,9-9-179-16</inkml:trace>
  <inkml:trace contextRef="#ctx0" brushRef="#br0" timeOffset="2218.54">7112 10429 935 0,'6'-23'225'0,"1"0"-7"16,-4-8-163-16,-6 1-28 16,-6-1-13-16,-13 1-3 0,-6 1-2 0,-7 2-3 15,-9 4-6-15,-9 6 0 0,-2 3 0 16,-6 4 0-16,3 8-3 0,-5 2 3 15,-1 1 0-15,0 2 0 0,7 6-3 16,1 4 3-16,4 4 0 0,6 6 0 0,4 5 0 16,9-2 0-16,4 0 0 0,9 6 3 15,12 0 0-15,8 1 4 0,7 5-4 16,7 6 0-16,19 0 0 0,7-3-3 16,6 3 0-16,5 0 0 0,11-3-3 15,1 4 3-15,10-1-3 0,9-2 0 16,4 3 3-16,-2 1-4 0,2-4-2 15,-4 5 3-15,-5 3-3 0,-1 9-1 0,-10-2 4 16,-14 8-5-16,-10 10 2 16,-8 8 2-16,-13-5 1 0,-10 6 6 15,-7 0 1-15,-4-3 2 0,-6-4 2 0,-6 5-1 16,-11-11 2-16,-5-6 0 0,-6-8 1 16,-4-7-3-16,-10-11-1 0,-7-1-1 15,-7-6-1-15,-3-7-1 0,-1-4-3 16,1-9 4-16,-2-6-4 0,6-6-4 15,4-2-6-15,-5-6-18 0,2 0-15 0,8-9-30 16,0-6 77-16,5-2-232 0,13-10-194 16</inkml:trace>
  <inkml:trace contextRef="#ctx0" brushRef="#br0" timeOffset="2658.59">4943 10073 1054 0,'21'27'270'0,"4"-1"-19"0,-2-6-15 16,0-3-219-16,-7-1-34 0,-3-4-18 16,-4-1-17-16,-1-3-61 0,-7-2-142 15,1-6-226-15</inkml:trace>
  <inkml:trace contextRef="#ctx0" brushRef="#br0" timeOffset="152791.31">18377 15243 852 0,'27'-25'231'0,"-2"0"-9"0,-11 5-146 15,-6 0-24-15,-5 6-21 0,-3 3-10 0,0 2-9 16,-9 1-12-16,-1 2 3 0,-2 3 0 16,-2 2-3-16,-7 1 0 0,0 3 0 15,-4 5 0-15,-1 5 4 0,-5 8-4 16,4 7 3-16,-4 8 3 0,2 5 6 16,-3 6 4-16,0-1 3 0,0 4 5 15,0 4 5-15,1 3-4 0,-1 6 4 16,4 11-5-16,3 0 1 0,3 4-2 0,5-3-1 15,7 3-5-15,10-5 3 0,3 8-5 16,5 0-1-16,11 2-5 16,8-7-1-16,4 1-1 0,3-10-9 0,2-4-11 15,2 0-7-15,2-9-16 0,-1-8-8 16,7 0-14-16,-1-8-18 0,0-7-9 16,-1-2-8-16,1-1-15 0,-10-10-4 15,-5-5-123-15,-2-8-174 0</inkml:trace>
  <inkml:trace contextRef="#ctx0" brushRef="#br0" timeOffset="153474.07">18769 15056 723 0,'5'16'222'0,"2"4"2"16,1 6-116-16,-4 4-32 0,1 5-17 15,-1 9-14-15,1 8-11 0,1 4-12 16,0 3 3-16,-2 6-3 0,1 2 1 16,-1 8 5-16,-1 6 0 0,1 5-3 0,0-7 3 15,1 0-4-15,1-5-1 0,-2-10-3 16,-1-2-8-16,5-3 0 0,-3-9-2 15,2-11-5-15,1-8 0 0,-1-12-3 16,-2-9-2-16,1-7 2 0,1-3-2 16,0-3 0-16,4-7-2 0,3-6 2 15,-1-6 0-15,1-4-2 0,-1-7-3 16,-1-1 3-16,-1-3-1 0,0 3-2 16,0-1 0-16,0 1 3 0,1 1-3 15,1 3 3-15,0-1-4 0,1 3 4 16,5 1-5-16,-2 4 2 0,1 3 0 15,5-1 0-15,-1 4 0 0,5 2 2 0,5 4 3 16,3 3 3-16,3 8 0 0,3 2 4 16,-6 2-2-16,-4 9 5 0,-7 5-6 15,-7 5 4-15,-7 4-3 0,-4 6-1 16,-6 3-1-16,-1 2 2 0,-5 4-5 16,-3 1 0-16,-3-2-5 0,0-3 0 0,1 0-2 15,3-8-5-15,2-3-8 0,5-8-11 16,-2-16-1-16,3 4-12 0,6-8-16 15,6-4-10-15,3-10-10 0,4-5-13 16,4-7-9-16,0 4 4 0,-1-11-130 16,0 4-164-16</inkml:trace>
  <inkml:trace contextRef="#ctx0" brushRef="#br0" timeOffset="153750.69">19763 15681 547 0,'6'-22'191'0,"1"11"-11"0,-4 4-99 15,-1 7-16-15,-4 1-9 0,6 8-7 16,-2 13 1-16,3 14 4 0,-1 9-3 16,3 5 3-16,1 4-9 0,4-1 6 15,3-3-5-15,6 1-6 0,0-2-7 16,6-2-6-16,-3 2-10 0,4-8-7 0,-4-6 1 16,-1-10-5-16,-2-11 0 0,1-12 0 15,0-2-4-15,1-8-2 0,1-15 3 16,1-9 0-16,3-5-3 0,-4-7 0 15,-9-1-3-15,-3 3 3 0,-6 5-5 16,-5-4-7-16,-2 4-8 0,-4 4-4 16,-1-1-24-16,-3-4-8 0,-1 2-14 15,-3-2-23-15,1-3-16 0,2 2-124 16,0 3-185-16</inkml:trace>
  <inkml:trace contextRef="#ctx0" brushRef="#br0" timeOffset="154410.91">20717 15843 547 0,'10'-3'204'16,"1"-1"-15"-16,-2-3-85 0,2-2-19 15,-3-3-7-15,3-3-12 0,-2-4-5 16,-6-2 0-16,-3-2-14 0,-3-1-1 16,1 0-11-16,-8 1-8 0,-6 2-5 15,-1 1-7-15,-1 3-6 0,-6 5-7 16,-2 3 1-16,0 7-3 0,-5 2 0 16,3 7 4-16,-3 9-4 0,3 13 0 15,5 12 0-15,7 13 3 0,7 5-3 0,5 4 3 16,4 2-3-16,0-1 3 0,3-5-1 15,2-2 2-15,-1 1 1 0,4-6 1 16,4-5 0-16,1-4-4 0,3-7 3 16,0-12-2-16,2-10-3 0,-2-6 3 15,0-8-3-15,1-8 3 0,2-1-3 0,2-11 0 16,2-6 0-16,1-9 0 0,3-2 0 16,-7-4 0-16,-4-1-3 0,-1 3 3 15,-7 0 0-15,-2 9 0 0,-3 0 0 16,1 4 0-16,-4 2 3 0,0 7-3 15,-4 0 0-15,0 4 0 0,-1 5 0 16,5 5 3-16,-5 3-1 0,4 2 4 16,2 8 0-16,4 5 2 0,-1 12 3 15,3 5 0-15,-3 9 2 0,6 8 0 16,0 10-3-16,1 8-2 0,1 7 0 16,3 6-3-16,-3 7 0 0,-5 9-3 0,-4 5-2 15,-3 0 0-15,-4 3 0 0,-4 2 0 16,-6-4 0-16,-6-4 0 0,-7-6 0 15,-4-9 0-15,-4-10 0 0,-4-16 0 16,-2-10 0-16,1-9 0 0,-4-12 0 0,1-8 0 16,-1-14-2-16,-1-4-1 0,-1-6-4 15,7-11-6-15,-10-9-2 0,3-8-12 16,1-2-2-16,6-5-19 0,-3-2-12 16,10-7-22-16,5-5-22 0,7-9-18 15,9-5-115-15,11-2-191 0</inkml:trace>
  <inkml:trace contextRef="#ctx0" brushRef="#br0" timeOffset="154893.41">21226 15562 698 0,'5'-5'231'15,"-2"1"-9"-15,0-4-96 0,-2-2-43 16,-1 2-23-16,-2-2-13 0,-2 1-20 16,-3 2-5-16,-2 1-3 0,0-2-4 15,-2 3 1-15,-3-1-2 0,1 2-1 16,-1 2-1-16,2 2-6 0,-1 2-1 15,4 2-1-15,4 5 1 0,2 10-2 16,3 1 0-16,2 10 0 0,3 6 0 16,5 9-1-16,5 2-2 0,7 7 2 15,1-2-2-15,8 2 0 0,3-5 0 0,3 2 0 16,0-4 0-16,-1 0 0 0,-4-2 0 16,-5 1 0-16,-6-7 0 0,-7-2 0 15,-5-4 0-15,-7-1 0 0,-2-11 0 16,-5-2 3-16,-5-1-3 0,-5-4 0 15,-3-3 0-15,-5-1 0 0,-1-2 0 0,-5-7 0 16,1-1 0-16,0 0 0 0,1-1-3 16,6-3-1-16,0 1-13 0,4-1-10 15,4-3-22-15,2-2-17 0,1 1-31 16,5-4-14-16,1-2-90 0,1 1-39 16,2-2-155-16</inkml:trace>
  <inkml:trace contextRef="#ctx0" brushRef="#br0" timeOffset="155241.26">21475 14943 711 0,'25'3'224'0,"2"12"-3"16,-3 3-117-16,3 12-15 0,-2 8-18 15,-3 10-21-15,5 14-13 0,1 11-2 16,-1 6-8-16,-1 7-3 0,-2 8 3 16,-3 7-8-16,-11 8 6 0,-7 7-2 15,-3 5-2-15,-10 2 0 0,-6-7-4 16,-11-11-1-16,-4-8-7 0,-7-10-1 15,0-14-4-15,-3-13-2 0,-1-4-6 0,-2-13-11 16,1-9-12-16,-7-10-18 16,0-4-21-16,0-8-36 0,2-3-22 0,1-1-51 15,9 1-80-15,9 0-178 0</inkml:trace>
  <inkml:trace contextRef="#ctx0" brushRef="#br0" timeOffset="158475.62">9994 14730 704 0,'-3'-6'225'16,"2"3"-7"-16,2-3-113 0,-3 1-23 16,1 0-11-16,-1 2-12 0,-2 2-16 15,0 2-6-15,-2-1-4 0,-3 6 4 16,-10 6-12-16,-7 5-2 0,-12 6-1 0,2 9-6 15,-8-2-3-15,5 8 3 0,0 6-9 16,5 4-1-16,-8 4-2 0,4 12-1 16,-3 3 0-16,2 6 2 0,2 4 2 15,5 2 3-15,6 3-1 0,5 1 9 16,7 2-8-16,6 2 7 0,3-1-6 0,5-4-1 16,4-4-2-16,5-10-4 0,1-6 1 15,6-4-5-15,4-4-5 0,5-5-7 16,6-9-9-16,2-9-9 0,5-9-16 15,0-12-22-15,-3-10-23 0,-6 0-21 16,-2-6-9-16,-4-11 13 0,-2-4-139 16,-7-6-186-16</inkml:trace>
  <inkml:trace contextRef="#ctx0" brushRef="#br0" timeOffset="160492.94">10002 15443 388 0,'1'-20'126'16,"1"3"22"-16,-1 2-93 0,1 1-21 16,0-2-14-16,-1 1-1 0,0 0 0 15,0-4 1-15,-1 0 3 0,1 0 13 16,-1 1-1-16,0 2 9 0,0 3 4 15,0 0-4-15,0 5 8 0,1 3-3 16,-2 1 6-16,1 4 0 0,-1 0-9 16,0 3-2-16,1 2 1 0,0 2-11 0,0 4-3 15,0 4-7-15,2 2-5 16,-2 5-1-16,0 2-5 0,0 3 3 0,-1-2-4 16,0 3-7-16,-1-1 5 0,0 3-4 15,0 4-3-15,2 6-1 0,0-1-2 16,1 2 3-16,0 4-3 0,1 0 0 15,0-2 0-15,0 1 0 0,1-6 0 0,-2-5 0 16,0-8 0-16,1-4 0 0,-2-6 0 16,0-2 0-16,0-2 0 0,-2-4 0 15,4-3 0-15,-4-1 0 0,4-3 0 16,-4 0 0-16,2 0-3 0,2 0 3 16,-2 0 0-16,-2-1 0 0,4 1-2 15,-2-1 2-15,0 1 0 0,0-1 0 0,0 1 0 16,-2 0 0-16,2-1 2 15,0 0-2-15,-1 1 0 0,1 0 3 16,0-1-3-16,0 0 0 0,1 2 0 0,-1-1 0 16,0 0 0-16,2 0 0 0,-1 1 0 15,0-2 0-15,-1 2 0 0,-1-1 4 16,1 1-4-16,-1-1 0 0,-1 1 0 16,1-2 0-16,1 2 0 0,0-1 0 15,1-1 0-15,1 1 0 0,-4-1 0 16,4 0 0-16,-2 1 0 0,-2 0 0 15,4 0 0-15,-5 0 0 0,3 0-4 0,0 0 4 16,-1 1-3-16,-1 1 1 0,2-2 2 16,-2 1-3-16,3 1 1 0,-2 0 2 15,0-1-4-15,-1-1 4 0,0 0 0 16,4 2 0-16,-2-1 0 0,-2 0 0 16,2-1 0-16,0 0 0 0,0 1 0 15,0-1 0-15,0 0 0 0,0 0 0 16,0 0 0-16,0 1 0 0,0 1 0 0,0-2 0 15,0 0 0-15,0 0 4 0,0 0-4 16,0 1 0-16,0-3 0 0,-1 2 2 16,1 1 1-16,0-2-3 0,-1 3 2 15,1-3-2-15,1 0 3 0,-2 2-3 16,3-1 0-16,-3 0 0 0,1 1 0 16,1-2 0-16,-1 2 0 0,0 1 4 0,0-1-4 15,0 1 0-15,2 0 0 16,-2 0 0-16,1 0 0 0,0 1 0 0,-1-2 0 15,1 0 0-15,0 1 0 0,0 0 0 16,1-2 0-16,-1 2 0 0,0 1 0 16,1-1 0-16,0 0 0 0,1 0 0 15,1 0 0-15,-1-2 0 0,2 0 0 16,3 0 0-16,2-2-4 0,3-1 4 16,4-3 0-16,-1-1 0 0,0-4 4 0,-2-5-4 15,-4-2 3-15,0-4 0 0,-2-3 0 16,-3-6 3-16,1-3-6 0,-2-3 5 15,0-5 4-15,-2 0-4 0,0 1 3 16,-1 3 1-16,0 2-1 0,-1 1 1 16,-1 3-4-16,0 0 4 0,-2 6-4 15,-1 3-3-15,0 6 4 0,0 4-1 16,-2 3 0-16,1 1-2 0,1 2 3 16,1 4-1-16,1 2 0 0,0 1-1 0,2 3 7 15,-1 2-1-15,0 4 0 16,2 5-3-16,-1 5 3 0,1 5 2 0,2 7-2 15,3 6-6-15,-1 5 3 0,2 4-2 16,1 8-3-16,2 6 2 0,3 5-1 16,0 2-3-16,2 3 2 0,-1-2-2 15,-7-4 0-15,-2-7 0 0,-1 12 0 16,-4-6-2-16,0-6 2 0,-3-7-5 16,-5 3-2-16,-1-15 0 0,-8-4-4 0,-1-3-8 15,-2-3 2-15,2-3-6 0,-1-8-6 16,-3-5 3-16,-1-6-5 0,0-5 0 15,-2-1 0-15,2-5-10 16,0-4 1-16,0-2-6 0,0-3-9 0,-5-9-9 16,3-1-11-16,2-2-13 0,3-8-7 15,-3 0 23-15,19 0-134 0,2-16-150 16</inkml:trace>
  <inkml:trace contextRef="#ctx0" brushRef="#br0" timeOffset="160911.37">10368 15196 662 0,'-1'0'232'0,"1"4"-2"0,-2 4-45 15,2 0-106-15,-4 8-25 0,1 1-15 16,-2 3-4-16,1 4-7 0,-1 6 0 15,1-5 1-15,1 9-5 0,2-2-2 16,1 4 1-16,1 1-6 0,4 10-7 16,2-8 1-16,2 0 0 0,3-2-4 15,4-4 0-15,-3-10-1 0,3 6-3 16,3-8-1-16,-2-4 0 0,1-5 1 16,8-10-3-16,1-2 0 0,5-4 0 15,0-7 0-15,0-6 0 0,-4-2-3 16,-5-4 1-16,-4-5 2 0,-4 0 0 0,-5-1-2 15,-9-1 2-15,-1-3-3 0,0 0 3 16,-9-1 0-16,-5 0 0 0,-7-1 0 16,-7-1 0-16,-8-1 3 0,-4 0-6 15,0-3-3-15,0 3-3 0,6 4-10 16,8 6-8-16,0 3-17 0,6 8-18 16,4 9-19-16,3 7-15 0,0 0-22 0,8 11 10 15,5 3-132-15,0 7-158 0</inkml:trace>
  <inkml:trace contextRef="#ctx0" brushRef="#br0" timeOffset="161260.44">10857 15353 539 0,'0'-6'205'16,"4"6"-9"-16,-1 2-67 0,-1 4-56 15,-2 7-8-15,0 3-12 0,-1 7-8 16,1 4-13-16,-2 5 5 0,0 6-6 16,2 7 0-16,2-1 0 0,-1 9-4 0,5 3-1 15,3-1 1-15,1-7-2 0,0-4 1 16,2-11-8-16,0-12 0 0,-1-11-8 16,6-10-1-16,-1 0 0 0,4-8-3 15,4-10-4-15,3-10-2 0,-2-8 0 16,2-6 0-16,-7-8 0 0,-3-2 0 15,-2-2 0-15,-5 4 0 0,-2-2-2 16,-1 4 2-16,-6 0 0 0,-1 1 0 16,-3 0-4-16,-1 4-4 0,-1 0-9 15,-1 6-24-15,-1 5-26 0,4 5-25 16,-4 8-28-16,0 4-126 0,-1 7-185 16</inkml:trace>
  <inkml:trace contextRef="#ctx0" brushRef="#br0" timeOffset="161995.81">11574 14753 642 0,'-5'-12'215'0,"1"-1"1"16,-2 0-111-16,3 1-6 0,0 4-11 15,2 2-14-15,-3 3-10 0,4 3-7 16,0 1-1-16,1 8-14 0,1 4-3 16,-1 6-5-16,-1 11-6 0,3 8-8 15,-3 3-1-15,2 7-6 0,1 2-3 16,2 7-3-16,-1 2-2 0,1 8-1 15,-1 4-4-15,-1 4 2 16,0-2-2-16,1 2 0 0,-1-3 0 0,-2-7 0 16,-1-7 0-16,0-9 0 0,-1-14 0 15,-2-9-2-15,2-9-1 0,0-12 2 0,1-5-4 16,2-3 0-16,1-7 1 16,0-3 1-16,3-10 1 0,-1-2-1 0,1-3 3 15,-2 2 0-15,4-3 0 0,1-1 0 16,-1-1 3-16,0-1-3 0,3-2 0 15,-1 7 0-15,4 0 0 0,-1 0 0 16,6 2 0-16,3-6 0 0,0 2 0 0,2 3 0 16,2 2 0-16,-1 7 0 0,2 13 2 15,0 4-2-15,1 0 0 0,-3 11 0 16,0 7 0-16,-6 5 0 0,2 11 0 16,-5 4 0-16,0 2 0 0,-3 3-2 15,-3 10 2-15,-6-5-3 0,-1-2-3 16,0-4-6-16,-3-3-5 0,0-10-2 15,2-7-14-15,2-6-7 0,3-8-19 16,0-8-10-16,4-2-6 0,0-10-11 0,5-6-12 16,0-8 1-16,4-2-2 0,2 0 13 15,0 1-120-15,-4-2-150 16</inkml:trace>
  <inkml:trace contextRef="#ctx0" brushRef="#br0" timeOffset="163122.09">12463 15367 471 0,'15'-7'183'0,"-5"0"3"15,-3 0-86-15,-5-2-10 0,2 2-5 16,-6-1-5-16,-6-2-5 0,-1-1-8 16,-3 0-5-16,-3-2-15 0,-7 1-5 15,0 4-14-15,-3 7-6 0,-5 0-4 16,4 1 1-16,-1 12-3 0,-1 6-2 16,3 4-3-16,2 8 1 0,-2 10 1 15,4 0-1-15,5 9-3 0,3 5 2 16,3 3 0-16,8 0-3 0,1 2 0 15,1-3-3-15,2-7 0 0,1-7-2 16,4-9 0-16,-1-9 3 0,5-12-4 16,-1-7-4-16,3-5-1 0,2 0-3 15,3-7 1-15,-3-9-3 0,3-5 0 0,0-6-3 16,3-6 0-16,-2-2-1 0,6-5 1 16,1 2 3-16,-1 1 0 0,-4 5-1 15,1-1 7-15,-3 3-2 0,-5 1-1 16,-3 7 5-16,-2-3 0 0,-3 6-3 15,-5 0 3-15,0 4 0 0,-1 1 0 0,-2 3 0 16,0 4 0-16,-1 6 0 0,1 1 0 16,-2 8 0-16,1 7 0 0,-1 4 0 15,-1 8 0-15,-1 7 3 0,1 0-3 16,3 1 0-16,0 2 3 0,2-1-3 0,2-4 0 16,-2-1-3-16,5-3-7 15,0-2-8-15,0-9-2 0,2-2-5 0,2-8-3 16,5-7-8-16,1-1 1 15,2-7 5-15,4-9 2 0,-2-3 3 0,2-7 10 16,-2-1 5-16,-1-3 3 0,-1 3 7 16,1 2 0-16,-1-2 0 0,1 1 0 15,-1-2 0-15,0 1 0 0,-8-1 3 16,-1 4 1-16,-3 1 2 0,-3 5 2 16,-2 3 0-16,2 5 4 0,-4 5 1 15,1 3-3-15,0 3 4 0,-1 4 0 0,1 4-1 16,1 6 0-16,0 6 2 0,0 6 2 15,-2 2-6-15,2 6-2 0,0 3 0 16,2-1 1-16,-1 6 0 0,2-3-5 16,3-3 2-16,0-2-4 0,3-4 1 15,-1-9-4-15,3-6-4 0,1-6 1 16,2-9 3-16,2-1-7 0,2-7 5 16,6-8-4-16,5-2 2 0,-3-4 1 0,3-2 0 15,2-1 3-15,-7 3-3 16,-4-5 3-16,2 0 0 0,-6 0 0 15,-1 1 0-15,-4-4 0 0,-3 4 0 0,-2-4 0 16,-2 5 0-16,-4 2 0 0,1 7 0 16,-1-4 3-16,-1 3-3 0,-2-1 3 15,-2 3-3-15,0-1 0 0,2 8 3 16,0 7-3-16,1 1 4 0,0 3-1 16,2 6-3-16,2 9 5 0,3 3-5 15,-2 5 3-15,4 6-3 0,2-1 0 0,-2 0 4 16,4 1-4-16,-3-6 0 0,1-4 0 15,0-3 0-15,-2-7 0 0,0-4 0 16,3-6 0-16,2-2 0 0,2-1 0 16,3-7 0-16,1 0 0 0,2-4 0 15,1-3 0-15,5-1 0 0,3-2 0 16,2 1 0-16,1 1 0 0,0 3 0 0,-1 1 0 16,-4 1 0-16,-10 1 0 0,-1-2 0 15,-7 3 0-15,-5-1 0 16,-3 0-4-16,-1-1 4 0,0-2 0 0,-3-5 0 15,-3-3 0-15,-4-4 0 0,-3 0 0 16,-6-1 4-16,-8 4-4 0,-3 1 0 16,-4 6 3-16,-2 7-3 0,-2 8 0 15,8 0 4-15,3 9-4 0,6 14 2 16,3 12-2-16,7 10 3 0,3 7 2 16,4 7 3-16,4 5 1 0,0 1-1 15,4 0 6-15,3-1-4 0,1-7 3 0,3-6-5 16,1-14 4-16,1-8-7 0,2-11-3 15,0-9-2-15,3-8-7 0,1-1-7 16,4-3-19-16,2-5-16 0,8-7-22 16,3-5-22-16,4-5-25 0,1-1 65 15,-1-3-183-15,-3 10-168 0</inkml:trace>
  <inkml:trace contextRef="#ctx0" brushRef="#br0" timeOffset="163661.31">14291 14897 751 0,'7'-11'235'16,"0"3"2"-16,-3 4-129 0,1 4-16 15,1 2-21-15,-2 8-18 0,1 7-9 16,-1 11-15-16,-4 6-10 0,0 10-8 15,-1 7 1-15,1 12-4 0,-1 6-2 16,-2 9-4-16,1 1 1 0,0 7 0 16,-1 0-3-16,0 1 0 0,-1-1-6 0,1-2 1 15,1-12-10-15,-3-12-6 0,0-13-8 16,-2-13-23-16,2-11-4 0,1-8-21 16,1-12-12-16,2-3-9 0,0-10-4 15,1-8-126-15,2-5-164 0</inkml:trace>
  <inkml:trace contextRef="#ctx0" brushRef="#br0" timeOffset="164117.59">14133 15284 593 0,'3'-8'204'15,"6"7"-29"-15,5 1-98 0,3 5-15 16,4 5-17-16,2 1-1 0,5 2-8 15,5-2-6-15,4-4-4 0,8-1 1 16,6-6-5-16,1-1 5 0,3-1-3 0,0-1-4 16,-4-3 1-16,-1-5 3 0,-3 3-3 15,-6-1-2-15,-7-3-3 0,-9 1-1 16,-6 4 1-16,-7 2-4 0,-7 5-5 16,-5 0 2-16,0 2-4 0,-7 8-2 15,-7 5-3-15,-1 8 0 0,-2 5 3 16,-3 1-3-16,3 2 0 0,-2 4 4 15,3 4 0-15,0 4 1 0,3 8 4 16,2 4 0-16,6 4 2 0,1-3 3 16,4-2 3-16,1-9 0 0,5-9-3 15,1-12-4-15,-1-8 3 0,4-8-4 16,-1-6 1-16,2-2-3 0,4-8-1 0,0-3-4 16,3-10 3-16,3-10-5 0,3-7 0 15,5-7 0-15,5-10 0 0,0-6 0 16,0-1 0-16,-8 0 0 0,-9 1 0 15,-12-2 0-15,-5 3 0 0,-2-2-5 0,-11 4-8 16,-3 4-8-16,-17 4 0 0,-8 10-31 16,-5 7-41-16,-4 4-28 0,-10 4-25 15,7 10-106-15,-3 3-186 0</inkml:trace>
  <inkml:trace contextRef="#ctx0" brushRef="#br0" timeOffset="164911.12">10715 16376 790 0,'0'0'240'0,"1"6"-10"16,4 1-88-16,-3 5-77 0,1 5-12 15,0 9-21-15,-2 5-7 0,1 8-4 16,-2 7-5-16,1 16-5 0,-1 2-2 15,3 7-2-15,-3 8 2 0,1-2-1 0,-1-5 4 16,0-2-6-16,-1 2 2 0,-2-7 0 16,-1-5-6-16,0-8 4 0,0-10-4 15,1-11-2-15,0-12-5 0,1-5 0 16,2-10 0-16,0-4-4 0,2-2 4 16,5-7 0-16,-2-6-1 0,5-5 2 15,2-2 4-15,0-4 0 0,-1-8 0 16,2-1 0-16,-1 2 4 0,-1-6-4 15,2 2 6-15,2 5-4 0,-2 0 4 16,1 1-1-16,1 5 1 0,1 1-4 0,2 6 1 16,2 3-1-16,3 1 1 15,6 5 0-15,5 6-3 0,1 4 2 0,2 2-2 16,-3 10 3-16,-8 3-3 0,-1 7 0 16,-9 9 0-16,-4 0 0 0,-6 1 0 15,-6 4 3-15,-3 4-6 0,-9-3 6 0,-7 4-3 16,-4-3-3-16,-4-4 3 0,-7-4-5 15,-2-5-1-15,-3-7 1 0,0-2-3 16,0-9-3-16,10-6-1 0,-1-1 1 16,4-7 1-16,9-4-5 0,3-5 1 15,9-1-3-15,-1-4-11 0,5-3 0 16,4-4-7-16,2-5-8 0,6-2-19 16,4-3-17-16,4 2-10 0,6 4-4 15,5 8-130-15,4 10-166 0</inkml:trace>
  <inkml:trace contextRef="#ctx0" brushRef="#br0" timeOffset="165927.14">11352 17224 497 0,'10'31'179'0,"-4"-6"-8"0,-6-6-95 15,-1-6-27-15,-3-4-1 0,0-3-9 16,-4-6 7-16,2 0 5 0,-2-1 12 16,0-6 3-16,2-5 5 0,-1-8-4 15,4-8 1-15,-1-9-9 0,2-6-4 0,2-6-16 16,3-2-7-16,0 2-14 0,0-1-7 15,3 1-8-15,-1 4-3 0,0 2-8 16,1 1 0-16,4 0-6 0,1 6-6 16,2 2-4-16,2 9-2 0,3 9-5 15,-3 11-2-15,5 5 5 0,0 7-3 16,4 8 3-16,1 9 4 0,-2 4 3 16,0 5 8-16,-2-1-2 0,0 5 12 15,-1-3 3-15,1-3 3 0,0-2 8 0,2-1-1 16,0-6 5-16,0-2 4 0,2-4-1 15,-1-5 3-15,-2-6-5 0,-2-2-3 16,0-3 0-16,-3-2 2 0,-2-3-8 16,2-3 1-16,-2-3-2 0,0-4-2 15,-3 0 2-15,1-2 0 0,-11-1-3 16,8-8 2-16,3 1 6 0,-5 0-4 16,-1-1 3-16,-6 0-2 0,-5 5-2 15,4-1 3-15,-11-3-3 0,1 3-4 0,-6 7-2 16,1 3 2-16,0 8-2 0,-5 4 3 15,2 8-3-15,3 12 3 0,2 9 0 16,5 6 0-16,2 7 2 0,2 3 1 16,-1 3 3-16,0-4-4 0,2 1 4 15,1-1-4-15,2-4 3 0,3-6-3 0,2 0-2 16,5-6-3-16,0-7-6 0,6-5-4 16,1-10-12-16,3-6-11 0,8-1-8 15,6-10-13-15,4-5-3 16,5-4-8-16,3-2 1 0,-2-2-3 0,-2 3-3 15,-3 1 2-15,1 1 13 0,0 2 3 16,-3 2 19-16,-2-2-6 0,5-1 23 16,-5 2 0-16,-1-4 11 0,2 2 5 15,-4 1 5-15,-2-4 0 0,-6 0 17 16,-4 0-3-16,-4-2 15 0,-6-1 10 16,-1-2 3-16,-4 1 11 0,-1-1 0 0,-4-1 0 15,0 4-6-15,-2 4-5 0,-3 11-11 16,-6-5-2-16,-1 5-7 0,-4 2-5 15,-4 8 3-15,-6 5-3 0,0 7 3 16,-2 0 1-16,0 18-5 0,1 4 4 16,2 9-2-16,6-1-1 0,2 6-4 15,0-3 5-15,5 2-4 0,3-4-3 16,0 0-5-16,2-6-2 0,5-6 1 0,2-4-7 16,0-6-1-16,3-7 0 0,1-5-4 15,5-1 0-15,2-8-6 0,6-2-4 16,0-2-1-16,5-3-3 0,1-2-3 15,8-4-1-15,-2-3 4 0,5-2 3 16,-1-3 2-16,-1 0 0 0,-6-4 2 16,-4 1 3-16,-5-2 3 0,-1 1 0 15,-3-1 1-15,-1-3 2 0,-2 0 0 16,-3-2 0-16,-1-3 0 0,-3 2 0 16,-2 5 2-16,-1 2 1 0,-1 9 3 0,0 3 2 15,0 7 4-15,1 4 2 0,0 1-1 16,2 4 0-16,2 8 1 0,-1 8-5 15,-1 7 0-15,1 8-7 0,-2 1 0 16,0 3 1-16,1 0-3 0,0 1 3 16,0-2-3-16,2-2 0 0,2-2 0 0,0-5 0 15,1-12-8-15,2-7-3 16,3-11-9-16,4-1-6 0,5-11-20 0,4-12-8 16,6-7-20-16,5-6-12 0,1-1-17 15,-2-2 45-15,-3 0-178 0,-5 3-168 16</inkml:trace>
  <inkml:trace contextRef="#ctx0" brushRef="#br0" timeOffset="166598.2">13144 16343 835 0,'-3'0'238'0,"2"0"-6"0,-1 5-138 15,0 6-19-15,-1 7-21 0,-1 10-7 16,2 11-8-16,0 8-12 0,1 11 5 15,1 8-11-15,-2 4-2 0,2 2-3 16,0 2-6-16,0-4-5 0,-2-6-3 0,0-7 1 16,1-6-3-16,-2-9 0 0,0-12-5 15,3-13-3-15,0-8-6 0,0-9-3 16,2-5 1-16,1-10 0 0,3-8-4 16,0-6 6-16,3-6 3 0,-1-3 3 15,-2-4 4-15,-4 0-1 0,-2 5 2 16,0 1 3-16,-4 5-3 0,-1 6 3 15,-2 8 0-15,2 2 0 0,-1 6 0 16,2 4 0-16,0 4 6 0,3 1 3 0,1 4 5 16,0 5-1-16,3 5 10 15,1 2-1-15,0 5-4 0,5 0 3 16,2 5-6-16,1 0-2 0,3 7-6 0,2-3-2 16,-1 2-2-16,0 1-1 0,1-1 1 15,1-5-6-15,-1-1 3 0,4-3-8 16,-1-2-3-16,-1-9-10 0,4-4-7 15,1-7-7-15,4-1-18 0,0-5-15 0,1-10-6 16,-3-2-20-16,-5-7-8 0,-1-3-140 16,-4-1-181-16</inkml:trace>
  <inkml:trace contextRef="#ctx0" brushRef="#br0" timeOffset="166745.37">13424 16485 572 0,'-25'0'187'16,"-2"8"-11"-16,-5 7-112 16,-5 2-19-16,5 8-16 0,-4 3-19 15,-5 1-24-15,2 9 96 0,1 3-257 0,6 0-159 16</inkml:trace>
  <inkml:trace contextRef="#ctx0" brushRef="#br0" timeOffset="167083.34">13610 16121 894 0,'7'7'244'0,"6"10"-4"16,1 5-144-16,5 11-23 16,6 8-15-16,1 8-22 0,0 8-1 0,-2 10-6 15,-1 0-1-15,-4 14-2 0,-4 6-6 16,-7 6-1-16,-8 0-3 0,-1 2-2 16,-8-2-5-16,-9-2-2 0,-11-9-2 15,-2-6-2-15,-2-10-1 0,-8-14-2 16,-5-14-9-16,-5-7-3 0,-7-9-16 0,-1-11-15 15,1-11-27-15,5 0-39 0,6-6-14 16,5-13-130-16,3-7-210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50:33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2369 10509 918 0,'-8'-1'229'0,"4"4"2"0,5-2-142 16,3-1-65-16,2 3-12 0,0 2 1 0,-3 3-3 15,4 8-8-15,0 2-2 16,-7 6 0-16,0 2-2 0,-2 5 2 0,0 8-3 16,-3 2 0-16,0 5 3 0,1 7-4 15,4 7 1-15,0 0 0 0,3 6-4 16,5 4 4-16,2 2-3 0,3-6 3 16,-1 1 0-16,2-11 0 0,4 7 6 15,0-7 0-15,1 2 3 0,2-6 4 0,4 6-4 16,0-14 7-16,6-2-1 15,5-8 0-15,0-6-2 0,0-10 2 0,5-9-4 16,-1-8-1-16,9-1-1 16,0-5-3-16,0-3-1 0,-1-9 1 0,4-5-3 15,-8-5 4-15,5-9-4 0,-2-10 3 16,-1 1-3-16,-7-5 3 0,-5-8-3 16,-1-2 3-16,-1 2-1 0,-8-8 2 15,-5-2-4-15,-6 1 2 0,-10-3 1 16,-3-6 0-16,-2 3 0 0,-5 2 0 15,-4 2-3-15,-2 1 3 0,-6 9-3 16,-1 2 0-16,-6 0-3 0,2 3-3 0,7 5-8 16,0 7-17-16,6 4-10 0,5 12-20 15,4 8-25-15,-3 8-20 0,2 5-134 16,-4 4-176-16</inkml:trace>
  <inkml:trace contextRef="#ctx0" brushRef="#br0" timeOffset="748.56">3810 10602 993 0,'3'23'222'16,"4"5"-14"-16,-3 12-171 0,-4 5-30 16,0 7-4-16,-4 7-3 0,-3 9 4 15,-3-2-4-15,-4 9 0 0,1 3-4 0,1 2 4 16,1-7 0-16,3 2-3 0,1-7 3 15,4-9-3-15,0-4 3 16,3-7-7-16,-1-7 0 0,2-6-4 0,-2-4-1 16,1-10-3-16,0-5-2 0,-1-8 0 15,1-8-5-15,0-1 3 0,0-7 6 16,1-6 2-16,0-7 3 0,2-11 0 16,-1-3 8-16,0-6 4 0,4-11 4 15,-3-9 2-15,2-2 2 0,0-10 2 16,3-7 1-16,0-3 3 0,2-3-1 15,-1-5 0-15,1 3-2 0,-6 7 4 0,-4 4-1 16,3 9-4-16,-2 13 2 0,0 7-7 16,0 7 1-16,2 9-3 0,-1 13-1 15,2 1-1-15,0 5-1 0,-4 7 3 16,1 2-2-16,0 4-2 0,12 9 3 16,3 7-2-16,7 14-1 0,2 8-3 0,-2 14 0 15,-4 7-3-15,1 5 3 0,-1 11 0 16,4 8 0-16,5 4 0 0,8-1 0 15,5 7 0-15,-4-5 0 0,1-4 0 16,6-4 3-16,-1-8 0 0,0-8 3 16,-2-8-3-16,-4-8 2 0,-4-12 2 15,0-6 2-15,-4-9 0 0,0-8-3 16,3-10-1-16,2-3-1 0,-8-8-2 16,0-11 1-16,0-11-3 0,-3-9 0 15,-5-4 0-15,0-11-3 0,-7-10 3 16,-4 1-2-16,-2-10 2 0,2-6 0 0,-4-3 0 15,-2-5-4-15,0-6-1 0,3 2-5 16,-3 5-14-16,-3 5-9 0,-1 7-11 16,3 12-14-16,3 5-16 0,3 7-21 15,-4 10 13-15,5 12-147 0,8 15-161 16</inkml:trace>
  <inkml:trace contextRef="#ctx0" brushRef="#br0" timeOffset="1066.82">5168 10616 999 0,'-1'3'237'0,"1"0"-9"15,0-1-150-15,0 0-45 0,-2 2-12 0,-1 5-6 16,-2 6-1-16,-2 5-5 0,0 12-6 15,-2 6-3-15,1 8 0 0,0 9 0 16,1 8 0-16,1 3-6 0,6 10 0 16,2 7 1-16,-1 1-4 0,6 5-1 15,1 2-4-15,2 1 2 0,2 0 0 0,1 1-1 16,1-7 5-16,1-1-3 0,-3-11-4 16,-1-15-4-16,-1-7-8 0,-4-14-10 15,2-12-15-15,-1-12-20 0,-1-7-14 16,1-7 1-16,3-11-130 0,-3-5-169 15</inkml:trace>
  <inkml:trace contextRef="#ctx0" brushRef="#br0" timeOffset="1397.79">6408 10325 698 0,'32'2'208'0,"-6"2"1"0,-4 1-84 16,0 0-64-16,-8-3-17 0,-5 1-5 15,-9-3-11-15,0 2-4 0,-6-2-10 16,-6 2 0-16,-9 2-4 0,-7 1-6 15,-5 2 3-15,-12-1 2 0,-13-2-6 16,-7 0 3-16,-13 0-2 0,-6-2-4 16,-3-1 0-16,-1 0-7 0,2-1-2 15,8-1-4-15,-2-1-11 0,7-1-10 16,8 1-15-16,8-2-21 0,9 1-8 16,14 0-134-16,7-4-191 0</inkml:trace>
  <inkml:trace contextRef="#ctx0" brushRef="#br0" timeOffset="1671.52">5870 10467 888 0,'11'29'241'0,"1"-3"-10"0,-2 1-106 15,-8-5-79-15,-1 3-27 0,0 6 0 16,-1 7-8-16,-1 6-4 0,-4 3-7 16,0 8 0-16,-4 6-4 0,-2 7 1 15,0 3 0-15,2 6 1 0,1-1-1 16,-1-2 0-16,3-2-6 0,-5-2-4 0,2-6-6 16,0-7-12-16,5-7-12 0,1-8-19 15,3-9-21-15,2-10 101 0,0-7-240 16,9-9-179-16</inkml:trace>
  <inkml:trace contextRef="#ctx0" brushRef="#br0" timeOffset="2218.54">7112 10429 935 0,'6'-23'225'0,"1"0"-7"16,-4-8-163-16,-6 1-28 16,-6-1-13-16,-13 1-3 0,-6 1-2 0,-7 2-3 15,-9 4-6-15,-9 6 0 0,-2 3 0 16,-6 4 0-16,3 8-3 0,-5 2 3 15,-1 1 0-15,0 2 0 0,7 6-3 16,1 4 3-16,4 4 0 0,6 6 0 0,4 5 0 16,9-2 0-16,4 0 0 0,9 6 3 15,12 0 0-15,8 1 4 0,7 5-4 16,7 6 0-16,19 0 0 0,7-3-3 16,6 3 0-16,5 0 0 0,11-3-3 15,1 4 3-15,10-1-3 0,9-2 0 16,4 3 3-16,-2 1-4 0,2-4-2 15,-4 5 3-15,-5 3-3 0,-1 9-1 0,-10-2 4 16,-14 8-5-16,-10 10 2 16,-8 8 2-16,-13-5 1 0,-10 6 6 15,-7 0 1-15,-4-3 2 0,-6-4 2 0,-6 5-1 16,-11-11 2-16,-5-6 0 0,-6-8 1 16,-4-7-3-16,-10-11-1 0,-7-1-1 15,-7-6-1-15,-3-7-1 0,-1-4-3 16,1-9 4-16,-2-6-4 0,6-6-4 15,4-2-6-15,-5-6-18 0,2 0-15 0,8-9-30 16,0-6 77-16,5-2-232 0,13-10-194 16</inkml:trace>
  <inkml:trace contextRef="#ctx0" brushRef="#br0" timeOffset="2658.59">4943 10073 1054 0,'21'27'270'0,"4"-1"-19"0,-2-6-15 16,0-3-219-16,-7-1-34 0,-3-4-18 16,-4-1-17-16,-1-3-61 0,-7-2-142 15,1-6-226-15</inkml:trace>
  <inkml:trace contextRef="#ctx0" brushRef="#br0" timeOffset="152791.31">18377 15243 852 0,'27'-25'231'0,"-2"0"-9"0,-11 5-146 15,-6 0-24-15,-5 6-21 0,-3 3-10 0,0 2-9 16,-9 1-12-16,-1 2 3 0,-2 3 0 16,-2 2-3-16,-7 1 0 0,0 3 0 15,-4 5 0-15,-1 5 4 0,-5 8-4 16,4 7 3-16,-4 8 3 0,2 5 6 16,-3 6 4-16,0-1 3 0,0 4 5 15,0 4 5-15,1 3-4 0,-1 6 4 16,4 11-5-16,3 0 1 0,3 4-2 0,5-3-1 15,7 3-5-15,10-5 3 0,3 8-5 16,5 0-1-16,11 2-5 16,8-7-1-16,4 1-1 0,3-10-9 0,2-4-11 15,2 0-7-15,2-9-16 0,-1-8-8 16,7 0-14-16,-1-8-18 0,0-7-9 16,-1-2-8-16,1-1-15 0,-10-10-4 15,-5-5-123-15,-2-8-174 0</inkml:trace>
  <inkml:trace contextRef="#ctx0" brushRef="#br0" timeOffset="153474.07">18769 15056 723 0,'5'16'222'0,"2"4"2"16,1 6-116-16,-4 4-32 0,1 5-17 15,-1 9-14-15,1 8-11 0,1 4-12 16,0 3 3-16,-2 6-3 0,1 2 1 16,-1 8 5-16,-1 6 0 0,1 5-3 0,0-7 3 15,1 0-4-15,1-5-1 0,-2-10-3 16,-1-2-8-16,5-3 0 0,-3-9-2 15,2-11-5-15,1-8 0 0,-1-12-3 16,-2-9-2-16,1-7 2 0,1-3-2 16,0-3 0-16,4-7-2 0,3-6 2 15,-1-6 0-15,1-4-2 0,-1-7-3 16,-1-1 3-16,-1-3-1 0,0 3-2 16,0-1 0-16,0 1 3 0,1 1-3 15,1 3 3-15,0-1-4 0,1 3 4 16,5 1-5-16,-2 4 2 0,1 3 0 15,5-1 0-15,-1 4 0 0,5 2 2 0,5 4 3 16,3 3 3-16,3 8 0 0,3 2 4 16,-6 2-2-16,-4 9 5 0,-7 5-6 15,-7 5 4-15,-7 4-3 0,-4 6-1 16,-6 3-1-16,-1 2 2 0,-5 4-5 16,-3 1 0-16,-3-2-5 0,0-3 0 0,1 0-2 15,3-8-5-15,2-3-8 0,5-8-11 16,-2-16-1-16,3 4-12 0,6-8-16 15,6-4-10-15,3-10-10 0,4-5-13 16,4-7-9-16,0 4 4 0,-1-11-130 16,0 4-164-16</inkml:trace>
  <inkml:trace contextRef="#ctx0" brushRef="#br0" timeOffset="153750.69">19763 15681 547 0,'6'-22'191'0,"1"11"-11"0,-4 4-99 15,-1 7-16-15,-4 1-9 0,6 8-7 16,-2 13 1-16,3 14 4 0,-1 9-3 16,3 5 3-16,1 4-9 0,4-1 6 15,3-3-5-15,6 1-6 0,0-2-7 16,6-2-6-16,-3 2-10 0,4-8-7 0,-4-6 1 16,-1-10-5-16,-2-11 0 0,1-12 0 15,0-2-4-15,1-8-2 0,1-15 3 16,1-9 0-16,3-5-3 0,-4-7 0 15,-9-1-3-15,-3 3 3 0,-6 5-5 16,-5-4-7-16,-2 4-8 0,-4 4-4 16,-1-1-24-16,-3-4-8 0,-1 2-14 15,-3-2-23-15,1-3-16 0,2 2-124 16,0 3-185-16</inkml:trace>
  <inkml:trace contextRef="#ctx0" brushRef="#br0" timeOffset="154410.91">20717 15843 547 0,'10'-3'204'16,"1"-1"-15"-16,-2-3-85 0,2-2-19 15,-3-3-7-15,3-3-12 0,-2-4-5 16,-6-2 0-16,-3-2-14 0,-3-1-1 16,1 0-11-16,-8 1-8 0,-6 2-5 15,-1 1-7-15,-1 3-6 0,-6 5-7 16,-2 3 1-16,0 7-3 0,-5 2 0 16,3 7 4-16,-3 9-4 0,3 13 0 15,5 12 0-15,7 13 3 0,7 5-3 0,5 4 3 16,4 2-3-16,0-1 3 0,3-5-1 15,2-2 2-15,-1 1 1 0,4-6 1 16,4-5 0-16,1-4-4 0,3-7 3 16,0-12-2-16,2-10-3 0,-2-6 3 15,0-8-3-15,1-8 3 0,2-1-3 0,2-11 0 16,2-6 0-16,1-9 0 0,3-2 0 16,-7-4 0-16,-4-1-3 0,-1 3 3 15,-7 0 0-15,-2 9 0 0,-3 0 0 16,1 4 0-16,-4 2 3 0,0 7-3 15,-4 0 0-15,0 4 0 0,-1 5 0 16,5 5 3-16,-5 3-1 0,4 2 4 16,2 8 0-16,4 5 2 0,-1 12 3 15,3 5 0-15,-3 9 2 0,6 8 0 16,0 10-3-16,1 8-2 0,1 7 0 16,3 6-3-16,-3 7 0 0,-5 9-3 0,-4 5-2 15,-3 0 0-15,-4 3 0 0,-4 2 0 16,-6-4 0-16,-6-4 0 0,-7-6 0 15,-4-9 0-15,-4-10 0 0,-4-16 0 16,-2-10 0-16,1-9 0 0,-4-12 0 0,1-8 0 16,-1-14-2-16,-1-4-1 0,-1-6-4 15,7-11-6-15,-10-9-2 0,3-8-12 16,1-2-2-16,6-5-19 0,-3-2-12 16,10-7-22-16,5-5-22 0,7-9-18 15,9-5-115-15,11-2-191 0</inkml:trace>
  <inkml:trace contextRef="#ctx0" brushRef="#br0" timeOffset="154893.41">21226 15562 698 0,'5'-5'231'15,"-2"1"-9"-15,0-4-96 0,-2-2-43 16,-1 2-23-16,-2-2-13 0,-2 1-20 16,-3 2-5-16,-2 1-3 0,0-2-4 15,-2 3 1-15,-3-1-2 0,1 2-1 16,-1 2-1-16,2 2-6 0,-1 2-1 15,4 2-1-15,4 5 1 0,2 10-2 16,3 1 0-16,2 10 0 0,3 6 0 16,5 9-1-16,5 2-2 0,7 7 2 15,1-2-2-15,8 2 0 0,3-5 0 0,3 2 0 16,0-4 0-16,-1 0 0 0,-4-2 0 16,-5 1 0-16,-6-7 0 0,-7-2 0 15,-5-4 0-15,-7-1 0 0,-2-11 0 16,-5-2 3-16,-5-1-3 0,-5-4 0 15,-3-3 0-15,-5-1 0 0,-1-2 0 0,-5-7 0 16,1-1 0-16,0 0 0 0,1-1-3 16,6-3-1-16,0 1-13 0,4-1-10 15,4-3-22-15,2-2-17 0,1 1-31 16,5-4-14-16,1-2-90 0,1 1-39 16,2-2-155-16</inkml:trace>
  <inkml:trace contextRef="#ctx0" brushRef="#br0" timeOffset="155241.26">21475 14943 711 0,'25'3'224'0,"2"12"-3"16,-3 3-117-16,3 12-15 0,-2 8-18 15,-3 10-21-15,5 14-13 0,1 11-2 16,-1 6-8-16,-1 7-3 0,-2 8 3 16,-3 7-8-16,-11 8 6 0,-7 7-2 15,-3 5-2-15,-10 2 0 0,-6-7-4 16,-11-11-1-16,-4-8-7 0,-7-10-1 15,0-14-4-15,-3-13-2 0,-1-4-6 0,-2-13-11 16,1-9-12-16,-7-10-18 16,0-4-21-16,0-8-36 0,2-3-22 0,1-1-51 15,9 1-80-15,9 0-178 0</inkml:trace>
  <inkml:trace contextRef="#ctx0" brushRef="#br0" timeOffset="158475.62">9994 14730 704 0,'-3'-6'225'16,"2"3"-7"-16,2-3-113 0,-3 1-23 16,1 0-11-16,-1 2-12 0,-2 2-16 15,0 2-6-15,-2-1-4 0,-3 6 4 16,-10 6-12-16,-7 5-2 0,-12 6-1 0,2 9-6 15,-8-2-3-15,5 8 3 0,0 6-9 16,5 4-1-16,-8 4-2 0,4 12-1 16,-3 3 0-16,2 6 2 0,2 4 2 15,5 2 3-15,6 3-1 0,5 1 9 16,7 2-8-16,6 2 7 0,3-1-6 0,5-4-1 16,4-4-2-16,5-10-4 0,1-6 1 15,6-4-5-15,4-4-5 0,5-5-7 16,6-9-9-16,2-9-9 0,5-9-16 15,0-12-22-15,-3-10-23 0,-6 0-21 16,-2-6-9-16,-4-11 13 0,-2-4-139 16,-7-6-186-16</inkml:trace>
  <inkml:trace contextRef="#ctx0" brushRef="#br0" timeOffset="160492.94">10002 15443 388 0,'1'-20'126'16,"1"3"22"-16,-1 2-93 0,1 1-21 16,0-2-14-16,-1 1-1 0,0 0 0 15,0-4 1-15,-1 0 3 0,1 0 13 16,-1 1-1-16,0 2 9 0,0 3 4 15,0 0-4-15,0 5 8 0,1 3-3 16,-2 1 6-16,1 4 0 0,-1 0-9 16,0 3-2-16,1 2 1 0,0 2-11 0,0 4-3 15,0 4-7-15,2 2-5 16,-2 5-1-16,0 2-5 0,0 3 3 0,-1-2-4 16,0 3-7-16,-1-1 5 0,0 3-4 15,0 4-3-15,2 6-1 0,0-1-2 16,1 2 3-16,0 4-3 0,1 0 0 15,0-2 0-15,0 1 0 0,1-6 0 0,-2-5 0 16,0-8 0-16,1-4 0 0,-2-6 0 16,0-2 0-16,0-2 0 0,-2-4 0 15,4-3 0-15,-4-1 0 0,4-3 0 16,-4 0 0-16,2 0-3 0,2 0 3 16,-2 0 0-16,-2-1 0 0,4 1-2 15,-2-1 2-15,0 1 0 0,0-1 0 0,0 1 0 16,-2 0 0-16,2-1 2 15,0 0-2-15,-1 1 0 0,1 0 3 16,0-1-3-16,0 0 0 0,1 2 0 0,-1-1 0 16,0 0 0-16,2 0 0 0,-1 1 0 15,0-2 0-15,-1 2 0 0,-1-1 4 16,1 1-4-16,-1-1 0 0,-1 1 0 16,1-2 0-16,1 2 0 0,0-1 0 15,1-1 0-15,1 1 0 0,-4-1 0 16,4 0 0-16,-2 1 0 0,-2 0 0 15,4 0 0-15,-5 0 0 0,3 0-4 0,0 0 4 16,-1 1-3-16,-1 1 1 0,2-2 2 16,-2 1-3-16,3 1 1 0,-2 0 2 15,0-1-4-15,-1-1 4 0,0 0 0 16,4 2 0-16,-2-1 0 0,-2 0 0 16,2-1 0-16,0 0 0 0,0 1 0 15,0-1 0-15,0 0 0 0,0 0 0 16,0 0 0-16,0 1 0 0,0 1 0 0,0-2 0 15,0 0 0-15,0 0 4 0,0 0-4 16,0 1 0-16,0-3 0 0,-1 2 2 16,1 1 1-16,0-2-3 0,-1 3 2 15,1-3-2-15,1 0 3 0,-2 2-3 16,3-1 0-16,-3 0 0 0,1 1 0 16,1-2 0-16,-1 2 0 0,0 1 4 0,0-1-4 15,0 1 0-15,2 0 0 16,-2 0 0-16,1 0 0 0,0 1 0 0,-1-2 0 15,1 0 0-15,0 1 0 0,0 0 0 16,1-2 0-16,-1 2 0 0,0 1 0 16,1-1 0-16,0 0 0 0,1 0 0 15,1 0 0-15,-1-2 0 0,2 0 0 16,3 0 0-16,2-2-4 0,3-1 4 16,4-3 0-16,-1-1 0 0,0-4 4 0,-2-5-4 15,-4-2 3-15,0-4 0 0,-2-3 0 16,-3-6 3-16,1-3-6 0,-2-3 5 15,0-5 4-15,-2 0-4 0,0 1 3 16,-1 3 1-16,0 2-1 0,-1 1 1 16,-1 3-4-16,0 0 4 0,-2 6-4 15,-1 3-3-15,0 6 4 0,0 4-1 16,-2 3 0-16,1 1-2 0,1 2 3 16,1 4-1-16,1 2 0 0,0 1-1 0,2 3 7 15,-1 2-1-15,0 4 0 16,2 5-3-16,-1 5 3 0,1 5 2 0,2 7-2 15,3 6-6-15,-1 5 3 0,2 4-2 16,1 8-3-16,2 6 2 0,3 5-1 16,0 2-3-16,2 3 2 0,-1-2-2 15,-7-4 0-15,-2-7 0 0,-1 12 0 16,-4-6-2-16,0-6 2 0,-3-7-5 16,-5 3-2-16,-1-15 0 0,-8-4-4 0,-1-3-8 15,-2-3 2-15,2-3-6 0,-1-8-6 16,-3-5 3-16,-1-6-5 0,0-5 0 15,-2-1 0-15,2-5-10 16,0-4 1-16,0-2-6 0,0-3-9 0,-5-9-9 16,3-1-11-16,2-2-13 0,3-8-7 15,-3 0 23-15,19 0-134 0,2-16-150 16</inkml:trace>
  <inkml:trace contextRef="#ctx0" brushRef="#br0" timeOffset="160911.37">10368 15196 662 0,'-1'0'232'0,"1"4"-2"0,-2 4-45 15,2 0-106-15,-4 8-25 0,1 1-15 16,-2 3-4-16,1 4-7 0,-1 6 0 15,1-5 1-15,1 9-5 0,2-2-2 16,1 4 1-16,1 1-6 0,4 10-7 16,2-8 1-16,2 0 0 0,3-2-4 15,4-4 0-15,-3-10-1 0,3 6-3 16,3-8-1-16,-2-4 0 0,1-5 1 16,8-10-3-16,1-2 0 0,5-4 0 15,0-7 0-15,0-6 0 0,-4-2-3 16,-5-4 1-16,-4-5 2 0,-4 0 0 0,-5-1-2 15,-9-1 2-15,-1-3-3 0,0 0 3 16,-9-1 0-16,-5 0 0 0,-7-1 0 16,-7-1 0-16,-8-1 3 0,-4 0-6 15,0-3-3-15,0 3-3 0,6 4-10 16,8 6-8-16,0 3-17 0,6 8-18 16,4 9-19-16,3 7-15 0,0 0-22 0,8 11 10 15,5 3-132-15,0 7-158 0</inkml:trace>
  <inkml:trace contextRef="#ctx0" brushRef="#br0" timeOffset="161260.44">10857 15353 539 0,'0'-6'205'16,"4"6"-9"-16,-1 2-67 0,-1 4-56 15,-2 7-8-15,0 3-12 0,-1 7-8 16,1 4-13-16,-2 5 5 0,0 6-6 16,2 7 0-16,2-1 0 0,-1 9-4 0,5 3-1 15,3-1 1-15,1-7-2 0,0-4 1 16,2-11-8-16,0-12 0 0,-1-11-8 16,6-10-1-16,-1 0 0 0,4-8-3 15,4-10-4-15,3-10-2 0,-2-8 0 16,2-6 0-16,-7-8 0 0,-3-2 0 15,-2-2 0-15,-5 4 0 0,-2-2-2 16,-1 4 2-16,-6 0 0 0,-1 1 0 16,-3 0-4-16,-1 4-4 0,-1 0-9 15,-1 6-24-15,-1 5-26 0,4 5-25 16,-4 8-28-16,0 4-126 0,-1 7-185 16</inkml:trace>
  <inkml:trace contextRef="#ctx0" brushRef="#br0" timeOffset="161995.81">11574 14753 642 0,'-5'-12'215'0,"1"-1"1"16,-2 0-111-16,3 1-6 0,0 4-11 15,2 2-14-15,-3 3-10 0,4 3-7 16,0 1-1-16,1 8-14 0,1 4-3 16,-1 6-5-16,-1 11-6 0,3 8-8 15,-3 3-1-15,2 7-6 0,1 2-3 16,2 7-3-16,-1 2-2 0,1 8-1 15,-1 4-4-15,-1 4 2 16,0-2-2-16,1 2 0 0,-1-3 0 0,-2-7 0 16,-1-7 0-16,0-9 0 0,-1-14 0 15,-2-9-2-15,2-9-1 0,0-12 2 0,1-5-4 16,2-3 0-16,1-7 1 16,0-3 1-16,3-10 1 0,-1-2-1 0,1-3 3 15,-2 2 0-15,4-3 0 0,1-1 0 16,-1-1 3-16,0-1-3 0,3-2 0 15,-1 7 0-15,4 0 0 0,-1 0 0 16,6 2 0-16,3-6 0 0,0 2 0 0,2 3 0 16,2 2 0-16,-1 7 0 0,2 13 2 15,0 4-2-15,1 0 0 0,-3 11 0 16,0 7 0-16,-6 5 0 0,2 11 0 16,-5 4 0-16,0 2 0 0,-3 3-2 15,-3 10 2-15,-6-5-3 0,-1-2-3 16,0-4-6-16,-3-3-5 0,0-10-2 15,2-7-14-15,2-6-7 0,3-8-19 16,0-8-10-16,4-2-6 0,0-10-11 0,5-6-12 16,0-8 1-16,4-2-2 0,2 0 13 15,0 1-120-15,-4-2-150 16</inkml:trace>
  <inkml:trace contextRef="#ctx0" brushRef="#br0" timeOffset="163122.09">12463 15367 471 0,'15'-7'183'0,"-5"0"3"15,-3 0-86-15,-5-2-10 0,2 2-5 16,-6-1-5-16,-6-2-5 0,-1-1-8 16,-3 0-5-16,-3-2-15 0,-7 1-5 15,0 4-14-15,-3 7-6 0,-5 0-4 16,4 1 1-16,-1 12-3 0,-1 6-2 16,3 4-3-16,2 8 1 0,-2 10 1 15,4 0-1-15,5 9-3 0,3 5 2 16,3 3 0-16,8 0-3 0,1 2 0 15,1-3-3-15,2-7 0 0,1-7-2 16,4-9 0-16,-1-9 3 0,5-12-4 16,-1-7-4-16,3-5-1 0,2 0-3 15,3-7 1-15,-3-9-3 0,3-5 0 0,0-6-3 16,3-6 0-16,-2-2-1 0,6-5 1 16,1 2 3-16,-1 1 0 0,-4 5-1 15,1-1 7-15,-3 3-2 0,-5 1-1 16,-3 7 5-16,-2-3 0 0,-3 6-3 15,-5 0 3-15,0 4 0 0,-1 1 0 0,-2 3 0 16,0 4 0-16,-1 6 0 0,1 1 0 16,-2 8 0-16,1 7 0 0,-1 4 0 15,-1 8 0-15,-1 7 3 0,1 0-3 16,3 1 0-16,0 2 3 0,2-1-3 0,2-4 0 16,-2-1-3-16,5-3-7 15,0-2-8-15,0-9-2 0,2-2-5 0,2-8-3 16,5-7-8-16,1-1 1 15,2-7 5-15,4-9 2 0,-2-3 3 0,2-7 10 16,-2-1 5-16,-1-3 3 0,-1 3 7 16,1 2 0-16,-1-2 0 0,1 1 0 15,-1-2 0-15,0 1 0 0,-8-1 3 16,-1 4 1-16,-3 1 2 0,-3 5 2 16,-2 3 0-16,2 5 4 0,-4 5 1 15,1 3-3-15,0 3 4 0,-1 4 0 0,1 4-1 16,1 6 0-16,0 6 2 0,0 6 2 15,-2 2-6-15,2 6-2 0,0 3 0 16,2-1 1-16,-1 6 0 0,2-3-5 16,3-3 2-16,0-2-4 0,3-4 1 15,-1-9-4-15,3-6-4 0,1-6 1 16,2-9 3-16,2-1-7 0,2-7 5 16,6-8-4-16,5-2 2 0,-3-4 1 0,3-2 0 15,2-1 3-15,-7 3-3 16,-4-5 3-16,2 0 0 0,-6 0 0 15,-1 1 0-15,-4-4 0 0,-3 4 0 0,-2-4 0 16,-2 5 0-16,-4 2 0 0,1 7 0 16,-1-4 3-16,-1 3-3 0,-2-1 3 15,-2 3-3-15,0-1 0 0,2 8 3 16,0 7-3-16,1 1 4 0,0 3-1 16,2 6-3-16,2 9 5 0,3 3-5 15,-2 5 3-15,4 6-3 0,2-1 0 0,-2 0 4 16,4 1-4-16,-3-6 0 0,1-4 0 15,0-3 0-15,-2-7 0 0,0-4 0 16,3-6 0-16,2-2 0 0,2-1 0 16,3-7 0-16,1 0 0 0,2-4 0 15,1-3 0-15,5-1 0 0,3-2 0 16,2 1 0-16,1 1 0 0,0 3 0 0,-1 1 0 16,-4 1 0-16,-10 1 0 0,-1-2 0 15,-7 3 0-15,-5-1 0 16,-3 0-4-16,-1-1 4 0,0-2 0 0,-3-5 0 15,-3-3 0-15,-4-4 0 0,-3 0 0 16,-6-1 4-16,-8 4-4 0,-3 1 0 16,-4 6 3-16,-2 7-3 0,-2 8 0 15,8 0 4-15,3 9-4 0,6 14 2 16,3 12-2-16,7 10 3 0,3 7 2 16,4 7 3-16,4 5 1 0,0 1-1 15,4 0 6-15,3-1-4 0,1-7 3 0,3-6-5 16,1-14 4-16,1-8-7 0,2-11-3 15,0-9-2-15,3-8-7 0,1-1-7 16,4-3-19-16,2-5-16 0,8-7-22 16,3-5-22-16,4-5-25 0,1-1 65 15,-1-3-183-15,-3 10-168 0</inkml:trace>
  <inkml:trace contextRef="#ctx0" brushRef="#br0" timeOffset="163661.31">14291 14897 751 0,'7'-11'235'16,"0"3"2"-16,-3 4-129 0,1 4-16 15,1 2-21-15,-2 8-18 0,1 7-9 16,-1 11-15-16,-4 6-10 0,0 10-8 15,-1 7 1-15,1 12-4 0,-1 6-2 16,-2 9-4-16,1 1 1 0,0 7 0 16,-1 0-3-16,0 1 0 0,-1-1-6 0,1-2 1 15,1-12-10-15,-3-12-6 0,0-13-8 16,-2-13-23-16,2-11-4 0,1-8-21 16,1-12-12-16,2-3-9 0,0-10-4 15,1-8-126-15,2-5-164 0</inkml:trace>
  <inkml:trace contextRef="#ctx0" brushRef="#br0" timeOffset="164117.59">14133 15284 593 0,'3'-8'204'15,"6"7"-29"-15,5 1-98 0,3 5-15 16,4 5-17-16,2 1-1 0,5 2-8 15,5-2-6-15,4-4-4 0,8-1 1 16,6-6-5-16,1-1 5 0,3-1-3 0,0-1-4 16,-4-3 1-16,-1-5 3 0,-3 3-3 15,-6-1-2-15,-7-3-3 0,-9 1-1 16,-6 4 1-16,-7 2-4 0,-7 5-5 16,-5 0 2-16,0 2-4 0,-7 8-2 15,-7 5-3-15,-1 8 0 0,-2 5 3 16,-3 1-3-16,3 2 0 0,-2 4 4 15,3 4 0-15,0 4 1 0,3 8 4 16,2 4 0-16,6 4 2 0,1-3 3 16,4-2 3-16,1-9 0 0,5-9-3 15,1-12-4-15,-1-8 3 0,4-8-4 16,-1-6 1-16,2-2-3 0,4-8-1 0,0-3-4 16,3-10 3-16,3-10-5 0,3-7 0 15,5-7 0-15,5-10 0 0,0-6 0 16,0-1 0-16,-8 0 0 0,-9 1 0 15,-12-2 0-15,-5 3 0 0,-2-2-5 0,-11 4-8 16,-3 4-8-16,-17 4 0 0,-8 10-31 16,-5 7-41-16,-4 4-28 0,-10 4-25 15,7 10-106-15,-3 3-186 0</inkml:trace>
  <inkml:trace contextRef="#ctx0" brushRef="#br0" timeOffset="164911.12">10715 16376 790 0,'0'0'240'0,"1"6"-10"16,4 1-88-16,-3 5-77 0,1 5-12 15,0 9-21-15,-2 5-7 0,1 8-4 16,-2 7-5-16,1 16-5 0,-1 2-2 15,3 7-2-15,-3 8 2 0,1-2-1 0,-1-5 4 16,0-2-6-16,-1 2 2 0,-2-7 0 16,-1-5-6-16,0-8 4 0,0-10-4 15,1-11-2-15,0-12-5 0,1-5 0 16,2-10 0-16,0-4-4 0,2-2 4 16,5-7 0-16,-2-6-1 0,5-5 2 15,2-2 4-15,0-4 0 0,-1-8 0 16,2-1 0-16,-1 2 4 0,-1-6-4 15,2 2 6-15,2 5-4 0,-2 0 4 16,1 1-1-16,1 5 1 0,1 1-4 0,2 6 1 16,2 3-1-16,3 1 1 15,6 5 0-15,5 6-3 0,1 4 2 0,2 2-2 16,-3 10 3-16,-8 3-3 0,-1 7 0 16,-9 9 0-16,-4 0 0 0,-6 1 0 15,-6 4 3-15,-3 4-6 0,-9-3 6 0,-7 4-3 16,-4-3-3-16,-4-4 3 0,-7-4-5 15,-2-5-1-15,-3-7 1 0,0-2-3 16,0-9-3-16,10-6-1 0,-1-1 1 16,4-7 1-16,9-4-5 0,3-5 1 15,9-1-3-15,-1-4-11 0,5-3 0 16,4-4-7-16,2-5-8 0,6-2-19 16,4-3-17-16,4 2-10 0,6 4-4 15,5 8-130-15,4 10-166 0</inkml:trace>
  <inkml:trace contextRef="#ctx0" brushRef="#br0" timeOffset="165927.14">11352 17224 497 0,'10'31'179'0,"-4"-6"-8"0,-6-6-95 15,-1-6-27-15,-3-4-1 0,0-3-9 16,-4-6 7-16,2 0 5 0,-2-1 12 16,0-6 3-16,2-5 5 0,-1-8-4 15,4-8 1-15,-1-9-9 0,2-6-4 0,2-6-16 16,3-2-7-16,0 2-14 0,0-1-7 15,3 1-8-15,-1 4-3 0,0 2-8 16,1 1 0-16,4 0-6 0,1 6-6 16,2 2-4-16,2 9-2 0,3 9-5 15,-3 11-2-15,5 5 5 0,0 7-3 16,4 8 3-16,1 9 4 0,-2 4 3 16,0 5 8-16,-2-1-2 0,0 5 12 15,-1-3 3-15,1-3 3 0,0-2 8 0,2-1-1 16,0-6 5-16,0-2 4 0,2-4-1 15,-1-5 3-15,-2-6-5 0,-2-2-3 16,0-3 0-16,-3-2 2 0,-2-3-8 16,2-3 1-16,-2-3-2 0,0-4-2 15,-3 0 2-15,1-2 0 0,-11-1-3 16,8-8 2-16,3 1 6 0,-5 0-4 16,-1-1 3-16,-6 0-2 0,-5 5-2 15,4-1 3-15,-11-3-3 0,1 3-4 0,-6 7-2 16,1 3 2-16,0 8-2 0,-5 4 3 15,2 8-3-15,3 12 3 0,2 9 0 16,5 6 0-16,2 7 2 0,2 3 1 16,-1 3 3-16,0-4-4 0,2 1 4 15,1-1-4-15,2-4 3 0,3-6-3 0,2 0-2 16,5-6-3-16,0-7-6 0,6-5-4 16,1-10-12-16,3-6-11 0,8-1-8 15,6-10-13-15,4-5-3 16,5-4-8-16,3-2 1 0,-2-2-3 0,-2 3-3 15,-3 1 2-15,1 1 13 0,0 2 3 16,-3 2 19-16,-2-2-6 0,5-1 23 16,-5 2 0-16,-1-4 11 0,2 2 5 15,-4 1 5-15,-2-4 0 0,-6 0 17 16,-4 0-3-16,-4-2 15 0,-6-1 10 16,-1-2 3-16,-4 1 11 0,-1-1 0 0,-4-1 0 15,0 4-6-15,-2 4-5 0,-3 11-11 16,-6-5-2-16,-1 5-7 0,-4 2-5 15,-4 8 3-15,-6 5-3 0,0 7 3 16,-2 0 1-16,0 18-5 0,1 4 4 16,2 9-2-16,6-1-1 0,2 6-4 15,0-3 5-15,5 2-4 0,3-4-3 16,0 0-5-16,2-6-2 0,5-6 1 0,2-4-7 16,0-6-1-16,3-7 0 0,1-5-4 15,5-1 0-15,2-8-6 0,6-2-4 16,0-2-1-16,5-3-3 0,1-2-3 15,8-4-1-15,-2-3 4 0,5-2 3 16,-1-3 2-16,-1 0 0 0,-6-4 2 16,-4 1 3-16,-5-2 3 0,-1 1 0 15,-3-1 1-15,-1-3 2 0,-2 0 0 16,-3-2 0-16,-1-3 0 0,-3 2 0 16,-2 5 2-16,-1 2 1 0,-1 9 3 0,0 3 2 15,0 7 4-15,1 4 2 0,0 1-1 16,2 4 0-16,2 8 1 0,-1 8-5 15,-1 7 0-15,1 8-7 0,-2 1 0 16,0 3 1-16,1 0-3 0,0 1 3 16,0-2-3-16,2-2 0 0,2-2 0 0,0-5 0 15,1-12-8-15,2-7-3 16,3-11-9-16,4-1-6 0,5-11-20 0,4-12-8 16,6-7-20-16,5-6-12 0,1-1-17 15,-2-2 45-15,-3 0-178 0,-5 3-168 16</inkml:trace>
  <inkml:trace contextRef="#ctx0" brushRef="#br0" timeOffset="166598.2">13144 16343 835 0,'-3'0'238'0,"2"0"-6"0,-1 5-138 15,0 6-19-15,-1 7-21 0,-1 10-7 16,2 11-8-16,0 8-12 0,1 11 5 15,1 8-11-15,-2 4-2 0,2 2-3 16,0 2-6-16,0-4-5 0,-2-6-3 0,0-7 1 16,1-6-3-16,-2-9 0 0,0-12-5 15,3-13-3-15,0-8-6 0,0-9-3 16,2-5 1-16,1-10 0 0,3-8-4 16,0-6 6-16,3-6 3 0,-1-3 3 15,-2-4 4-15,-4 0-1 0,-2 5 2 16,0 1 3-16,-4 5-3 0,-1 6 3 15,-2 8 0-15,2 2 0 0,-1 6 0 16,2 4 0-16,0 4 6 0,3 1 3 0,1 4 5 16,0 5-1-16,3 5 10 15,1 2-1-15,0 5-4 0,5 0 3 16,2 5-6-16,1 0-2 0,3 7-6 0,2-3-2 16,-1 2-2-16,0 1-1 0,1-1 1 15,1-5-6-15,-1-1 3 0,4-3-8 16,-1-2-3-16,-1-9-10 0,4-4-7 15,1-7-7-15,4-1-18 0,0-5-15 0,1-10-6 16,-3-2-20-16,-5-7-8 0,-1-3-140 16,-4-1-181-16</inkml:trace>
  <inkml:trace contextRef="#ctx0" brushRef="#br0" timeOffset="166745.37">13424 16485 572 0,'-25'0'187'16,"-2"8"-11"-16,-5 7-112 16,-5 2-19-16,5 8-16 0,-4 3-19 15,-5 1-24-15,2 9 96 0,1 3-257 0,6 0-159 16</inkml:trace>
  <inkml:trace contextRef="#ctx0" brushRef="#br0" timeOffset="167083.34">13610 16121 894 0,'7'7'244'0,"6"10"-4"16,1 5-144-16,5 11-23 16,6 8-15-16,1 8-22 0,0 8-1 0,-2 10-6 15,-1 0-1-15,-4 14-2 0,-4 6-6 16,-7 6-1-16,-8 0-3 0,-1 2-2 16,-8-2-5-16,-9-2-2 0,-11-9-2 15,-2-6-2-15,-2-10-1 0,-8-14-2 16,-5-14-9-16,-5-7-3 0,-7-9-16 0,-1-11-15 15,1-11-27-15,5 0-39 0,6-6-14 16,5-13-130-16,3-7-210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026AF05-3CE1-AA21-20B5-51FDD02E9A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9FA959A-51D5-4F1E-0A98-3B3B969A3D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F046704-C607-E59B-BD71-E9F516B42B2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118651C-2194-D57E-5F6E-5B6185C625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7D9D5335-772F-3887-BAEA-10E5D80A96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207B1905-019E-1A1E-9A07-C681AD36A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6A9636-83DE-4468-8F1F-598E57075E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F5812A6-4C79-253E-1C60-22F1DC6B5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DA609E-B3A8-46B2-B1BE-9CA7B00179DF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C41E435-E720-2E0E-554B-E6FF5AEBBB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8C137E-2D9B-D17A-64C8-9C89A2BEE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ECA0650-5749-A4FC-8BF1-498D4CF9D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6FBE30-454B-41A3-A497-6AEC60CE72FB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6E97C12-44B8-DB75-DD28-7EE37743B7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75AD359-0FDC-2449-C580-13EAA2FD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5591617D-E755-2A4B-D64E-223981E57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CF2E7D-CCC8-47FF-91CA-074A5BD28A3A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280B2BE-2933-14B9-DA57-6034EC28D0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7E5B70D-F3E7-9FAF-BC6D-731D1DCDD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B696608-79B0-C9AA-92C1-C8695DF25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741057-7EA0-40EF-A2B1-211F0A654334}" type="slidenum">
              <a:rPr lang="en-GB" altLang="en-US" smtClean="0"/>
              <a:pPr>
                <a:spcBef>
                  <a:spcPct val="0"/>
                </a:spcBef>
              </a:pPr>
              <a:t>42</a:t>
            </a:fld>
            <a:endParaRPr lang="en-GB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BA365CB-8BA5-650D-EA4F-08DAACFC4F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4F304CC-663A-A35B-777E-8BBAD4783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956E1C5-E16C-ADC2-DCE6-551E7B9B5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4DB0FB-4A6B-4E6C-BCA0-50FF61E4EBAA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37C1FD9-AD33-6C19-41D8-640D156E36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C0AC6F8-FF08-50B7-D9FD-FC40CBFD4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73B03F0-F459-3F3D-E32A-29200994C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15DAC-EBB9-4DD2-8EA0-FB4517C1CCF1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B65E85E-A58E-676D-4DCD-C64110F30A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BA7C64B-6DB7-168A-7665-AED6F9B3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6FC31DD-F007-41B9-559F-28E09704E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C10B9F-1CAA-4B8E-AC0A-B1AAD7A00051}" type="slidenum">
              <a:rPr lang="en-GB" altLang="en-US" smtClean="0"/>
              <a:pPr>
                <a:spcBef>
                  <a:spcPct val="0"/>
                </a:spcBef>
              </a:pPr>
              <a:t>48</a:t>
            </a:fld>
            <a:endParaRPr lang="en-GB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1242749-FBB1-062B-8F37-8BEDACDA9F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2429A7AF-1A48-ABC0-9C86-1D5411E0D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2E1D4D00-CFFC-45F8-1097-CD7227C8F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92391-8B2F-46BA-A9F7-AC39FF85679B}" type="slidenum">
              <a:rPr lang="en-GB" altLang="en-US" smtClean="0"/>
              <a:pPr>
                <a:spcBef>
                  <a:spcPct val="0"/>
                </a:spcBef>
              </a:pPr>
              <a:t>54</a:t>
            </a:fld>
            <a:endParaRPr lang="en-GB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6BC7F67-DE47-F94F-A528-37D60359C7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0403251-6246-AE36-5B8C-EAC2949DB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8C9EC25C-BB86-D2D9-0FD5-B96D8C0BB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4A4965-8E7C-4A8D-9535-11910B75C24B}" type="slidenum">
              <a:rPr lang="en-GB" altLang="en-US" smtClean="0"/>
              <a:pPr>
                <a:spcBef>
                  <a:spcPct val="0"/>
                </a:spcBef>
              </a:pPr>
              <a:t>55</a:t>
            </a:fld>
            <a:endParaRPr lang="en-GB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1461AFE-41E8-94B4-BDAD-1E2C7CD4D0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49422594-F5B0-9609-B516-542710B27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4BF953ED-25E5-056C-90B9-A6EE30C0EC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6E46E8-5354-42FA-9596-DA0EEA73C1FE}" type="slidenum">
              <a:rPr lang="en-GB" altLang="en-US" b="0"/>
              <a:pPr algn="r" eaLnBrk="1" hangingPunct="1">
                <a:spcBef>
                  <a:spcPct val="0"/>
                </a:spcBef>
              </a:pPr>
              <a:t>57</a:t>
            </a:fld>
            <a:endParaRPr lang="en-GB" altLang="en-US" b="0"/>
          </a:p>
        </p:txBody>
      </p:sp>
      <p:sp>
        <p:nvSpPr>
          <p:cNvPr id="84995" name="Rectangle 7">
            <a:extLst>
              <a:ext uri="{FF2B5EF4-FFF2-40B4-BE49-F238E27FC236}">
                <a16:creationId xmlns:a16="http://schemas.microsoft.com/office/drawing/2014/main" id="{24CE412C-EFC9-F7B7-0C68-65FE31D11D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DD603A-0C21-493D-9516-F49B69836EDF}" type="slidenum">
              <a:rPr lang="en-GB" altLang="en-US" b="0"/>
              <a:pPr algn="r" eaLnBrk="1" hangingPunct="1">
                <a:spcBef>
                  <a:spcPct val="0"/>
                </a:spcBef>
              </a:pPr>
              <a:t>57</a:t>
            </a:fld>
            <a:endParaRPr lang="en-GB" altLang="en-US" b="0"/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79E15772-E22A-3174-9AA4-87ABD8610E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3258CA06-C643-4D25-FAC5-D8B84C072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B5CB2FB-EB39-142D-A283-F7984394DB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0D0171-92A2-49BF-AEEA-F66E6835F43E}" type="slidenum">
              <a:rPr lang="en-GB" altLang="en-US" b="0"/>
              <a:pPr algn="r" eaLnBrk="1" hangingPunct="1">
                <a:spcBef>
                  <a:spcPct val="0"/>
                </a:spcBef>
              </a:pPr>
              <a:t>59</a:t>
            </a:fld>
            <a:endParaRPr lang="en-GB" altLang="en-US" b="0"/>
          </a:p>
        </p:txBody>
      </p:sp>
      <p:sp>
        <p:nvSpPr>
          <p:cNvPr id="88067" name="Rectangle 7">
            <a:extLst>
              <a:ext uri="{FF2B5EF4-FFF2-40B4-BE49-F238E27FC236}">
                <a16:creationId xmlns:a16="http://schemas.microsoft.com/office/drawing/2014/main" id="{5E1943E7-4432-B185-6E06-90970467B6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99B9FB-7642-4D48-90FA-2841BD4E4FC0}" type="slidenum">
              <a:rPr lang="en-GB" altLang="en-US" b="0"/>
              <a:pPr algn="r" eaLnBrk="1" hangingPunct="1">
                <a:spcBef>
                  <a:spcPct val="0"/>
                </a:spcBef>
              </a:pPr>
              <a:t>59</a:t>
            </a:fld>
            <a:endParaRPr lang="en-GB" altLang="en-US" b="0"/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6D1A9FAD-CA31-293B-0381-ABD7FCFF74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6B1D0FE2-7440-9EA3-AB66-685521D4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81DF69C-88F8-7ED2-1C6C-464C025DD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DD521C-3DB9-4AE5-B3E2-97804F40048C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6204737-B8BC-99EC-E92D-3A829DA9DB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C14F305-2215-FFD8-832F-6C7B7BC95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5AF717E-3FCD-6239-FD3E-CC9C12A026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D4F61C-F2EC-45C0-BC33-5B8DBC59C55B}" type="slidenum">
              <a:rPr lang="en-GB" altLang="en-US" b="0"/>
              <a:pPr algn="r" eaLnBrk="1" hangingPunct="1">
                <a:spcBef>
                  <a:spcPct val="0"/>
                </a:spcBef>
              </a:pPr>
              <a:t>60</a:t>
            </a:fld>
            <a:endParaRPr lang="en-GB" altLang="en-US" b="0"/>
          </a:p>
        </p:txBody>
      </p:sp>
      <p:sp>
        <p:nvSpPr>
          <p:cNvPr id="90115" name="Rectangle 7">
            <a:extLst>
              <a:ext uri="{FF2B5EF4-FFF2-40B4-BE49-F238E27FC236}">
                <a16:creationId xmlns:a16="http://schemas.microsoft.com/office/drawing/2014/main" id="{71D73913-2185-0CFF-7B7B-76F0EED1F6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E3491D-1EA3-4547-9707-F2FEB32DDA1B}" type="slidenum">
              <a:rPr lang="en-GB" altLang="en-US" b="0"/>
              <a:pPr algn="r" eaLnBrk="1" hangingPunct="1">
                <a:spcBef>
                  <a:spcPct val="0"/>
                </a:spcBef>
              </a:pPr>
              <a:t>60</a:t>
            </a:fld>
            <a:endParaRPr lang="en-GB" altLang="en-US" b="0"/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49C0A840-C124-49F2-73C6-F2017AAEC5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A8B54CF6-CF4C-B558-B1B4-96B776D5C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74FF2B93-8C5F-5B7B-0601-E277A5B954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5297D0-09EA-4861-93F3-97E2FCDB47D8}" type="slidenum">
              <a:rPr lang="en-GB" altLang="en-US" b="0"/>
              <a:pPr algn="r" eaLnBrk="1" hangingPunct="1">
                <a:spcBef>
                  <a:spcPct val="0"/>
                </a:spcBef>
              </a:pPr>
              <a:t>62</a:t>
            </a:fld>
            <a:endParaRPr lang="en-GB" altLang="en-US" b="0"/>
          </a:p>
        </p:txBody>
      </p:sp>
      <p:sp>
        <p:nvSpPr>
          <p:cNvPr id="93187" name="Rectangle 7">
            <a:extLst>
              <a:ext uri="{FF2B5EF4-FFF2-40B4-BE49-F238E27FC236}">
                <a16:creationId xmlns:a16="http://schemas.microsoft.com/office/drawing/2014/main" id="{3141B6DB-FA43-A5FB-E0C4-3E55034F10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A7E18A-9D84-4B43-A3DD-A60DC1CFFC9A}" type="slidenum">
              <a:rPr lang="en-GB" altLang="en-US" b="0"/>
              <a:pPr algn="r" eaLnBrk="1" hangingPunct="1">
                <a:spcBef>
                  <a:spcPct val="0"/>
                </a:spcBef>
              </a:pPr>
              <a:t>62</a:t>
            </a:fld>
            <a:endParaRPr lang="en-GB" altLang="en-US" b="0"/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1C22F5CE-869B-5DEE-55EE-B0E3519DAA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7FEC121C-6C14-9F0C-99F9-F092CBF73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8649867-4347-C58D-429B-B6355CA4E3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A4E42B-7F3C-42CC-AC58-800924FEBD4C}" type="slidenum">
              <a:rPr lang="en-GB" altLang="en-US" b="0"/>
              <a:pPr algn="r" eaLnBrk="1" hangingPunct="1">
                <a:spcBef>
                  <a:spcPct val="0"/>
                </a:spcBef>
              </a:pPr>
              <a:t>63</a:t>
            </a:fld>
            <a:endParaRPr lang="en-GB" altLang="en-US" b="0"/>
          </a:p>
        </p:txBody>
      </p:sp>
      <p:sp>
        <p:nvSpPr>
          <p:cNvPr id="95235" name="Rectangle 7">
            <a:extLst>
              <a:ext uri="{FF2B5EF4-FFF2-40B4-BE49-F238E27FC236}">
                <a16:creationId xmlns:a16="http://schemas.microsoft.com/office/drawing/2014/main" id="{032E9228-DF9E-E3EC-0EFA-B8426D952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AB12FD-8F70-4B1B-BF80-1B45C47E0DDC}" type="slidenum">
              <a:rPr lang="en-GB" altLang="en-US" b="0"/>
              <a:pPr algn="r" eaLnBrk="1" hangingPunct="1">
                <a:spcBef>
                  <a:spcPct val="0"/>
                </a:spcBef>
              </a:pPr>
              <a:t>63</a:t>
            </a:fld>
            <a:endParaRPr lang="en-GB" altLang="en-US" b="0"/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92062E70-6756-C6D2-B41A-D182AEB368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98DD1D8A-CF42-0113-D4AF-0C71C61C8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AB5E2467-9A3A-AD7A-9777-5F02038852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29EEA5-64AD-44DA-BECB-B8AEBE6CAF7D}" type="slidenum">
              <a:rPr lang="en-GB" altLang="en-US" b="0"/>
              <a:pPr algn="r" eaLnBrk="1" hangingPunct="1">
                <a:spcBef>
                  <a:spcPct val="0"/>
                </a:spcBef>
              </a:pPr>
              <a:t>66</a:t>
            </a:fld>
            <a:endParaRPr lang="en-GB" altLang="en-US" b="0"/>
          </a:p>
        </p:txBody>
      </p:sp>
      <p:sp>
        <p:nvSpPr>
          <p:cNvPr id="99331" name="Rectangle 7">
            <a:extLst>
              <a:ext uri="{FF2B5EF4-FFF2-40B4-BE49-F238E27FC236}">
                <a16:creationId xmlns:a16="http://schemas.microsoft.com/office/drawing/2014/main" id="{C8AEC700-074B-5CC1-51A7-0942B0E720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D3133D-9BB2-44C1-AB89-E28E9ADB958C}" type="slidenum">
              <a:rPr lang="en-GB" altLang="en-US" b="0"/>
              <a:pPr algn="r" eaLnBrk="1" hangingPunct="1">
                <a:spcBef>
                  <a:spcPct val="0"/>
                </a:spcBef>
              </a:pPr>
              <a:t>66</a:t>
            </a:fld>
            <a:endParaRPr lang="en-GB" altLang="en-US" b="0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D40041CB-810E-CC36-8B58-E92F29808C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601B8BCE-211E-5624-5BB4-9456F7F7B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77A8CE94-BE67-5633-938E-D3570E4FCB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C6DDFD-25AD-4FC7-BB17-583E9E70B192}" type="slidenum">
              <a:rPr lang="en-GB" altLang="en-US" b="0"/>
              <a:pPr algn="r" eaLnBrk="1" hangingPunct="1">
                <a:spcBef>
                  <a:spcPct val="0"/>
                </a:spcBef>
              </a:pPr>
              <a:t>70</a:t>
            </a:fld>
            <a:endParaRPr lang="en-GB" altLang="en-US" b="0"/>
          </a:p>
        </p:txBody>
      </p:sp>
      <p:sp>
        <p:nvSpPr>
          <p:cNvPr id="104451" name="Rectangle 7">
            <a:extLst>
              <a:ext uri="{FF2B5EF4-FFF2-40B4-BE49-F238E27FC236}">
                <a16:creationId xmlns:a16="http://schemas.microsoft.com/office/drawing/2014/main" id="{BC452BFB-6023-B910-6883-5B3F00072B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0050D6-3678-4CD3-949F-2F2F912EA5B6}" type="slidenum">
              <a:rPr lang="en-GB" altLang="en-US" b="0"/>
              <a:pPr algn="r" eaLnBrk="1" hangingPunct="1">
                <a:spcBef>
                  <a:spcPct val="0"/>
                </a:spcBef>
              </a:pPr>
              <a:t>70</a:t>
            </a:fld>
            <a:endParaRPr lang="en-GB" altLang="en-US" b="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C04D139C-DD5B-19E4-6880-5FA7F5E006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93446EC4-1230-E112-242C-515E117A7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CF42A227-4530-643A-1DA4-F0D8DF2839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1EFB2C-1DF1-4287-96A2-EDCF630E1B18}" type="slidenum">
              <a:rPr lang="en-GB" altLang="en-US" b="0"/>
              <a:pPr algn="r" eaLnBrk="1" hangingPunct="1">
                <a:spcBef>
                  <a:spcPct val="0"/>
                </a:spcBef>
              </a:pPr>
              <a:t>71</a:t>
            </a:fld>
            <a:endParaRPr lang="en-GB" altLang="en-US" b="0"/>
          </a:p>
        </p:txBody>
      </p:sp>
      <p:sp>
        <p:nvSpPr>
          <p:cNvPr id="106499" name="Rectangle 7">
            <a:extLst>
              <a:ext uri="{FF2B5EF4-FFF2-40B4-BE49-F238E27FC236}">
                <a16:creationId xmlns:a16="http://schemas.microsoft.com/office/drawing/2014/main" id="{40A7E36F-B8C2-3A86-B08F-8DBB7CD720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75BCED-E21B-47ED-B867-D6BF9D5150A7}" type="slidenum">
              <a:rPr lang="en-GB" altLang="en-US" b="0"/>
              <a:pPr algn="r" eaLnBrk="1" hangingPunct="1">
                <a:spcBef>
                  <a:spcPct val="0"/>
                </a:spcBef>
              </a:pPr>
              <a:t>71</a:t>
            </a:fld>
            <a:endParaRPr lang="en-GB" altLang="en-US" b="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4DD01456-E49C-41F7-5B3D-2481F88485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3BEBF5E0-1BE3-2488-0123-E2D05737E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07DDC52D-4835-9626-E362-DBB98C5355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89741E-0C12-41AE-B33D-BFE1E7A17AAC}" type="slidenum">
              <a:rPr lang="en-GB" altLang="en-US" b="0"/>
              <a:pPr algn="r" eaLnBrk="1" hangingPunct="1">
                <a:spcBef>
                  <a:spcPct val="0"/>
                </a:spcBef>
              </a:pPr>
              <a:t>73</a:t>
            </a:fld>
            <a:endParaRPr lang="en-GB" altLang="en-US" b="0"/>
          </a:p>
        </p:txBody>
      </p:sp>
      <p:sp>
        <p:nvSpPr>
          <p:cNvPr id="109571" name="Rectangle 7">
            <a:extLst>
              <a:ext uri="{FF2B5EF4-FFF2-40B4-BE49-F238E27FC236}">
                <a16:creationId xmlns:a16="http://schemas.microsoft.com/office/drawing/2014/main" id="{B88497F2-1F5F-37F7-35D7-D802BEC529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ECD1B6-38C3-4FDA-B657-86C74E7672DE}" type="slidenum">
              <a:rPr lang="en-GB" altLang="en-US" b="0"/>
              <a:pPr algn="r" eaLnBrk="1" hangingPunct="1">
                <a:spcBef>
                  <a:spcPct val="0"/>
                </a:spcBef>
              </a:pPr>
              <a:t>73</a:t>
            </a:fld>
            <a:endParaRPr lang="en-GB" altLang="en-US" b="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E1A6A25F-B006-748E-95EA-DA54BC23A3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5DF3D0F5-9B5E-3A9C-7FB9-442BBCF13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C5FDABB9-B43F-B5FB-E9A3-D058407C06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7E903F-C792-464C-ABD3-D108F52AD35A}" type="slidenum">
              <a:rPr lang="en-GB" altLang="en-US" b="0"/>
              <a:pPr algn="r" eaLnBrk="1" hangingPunct="1">
                <a:spcBef>
                  <a:spcPct val="0"/>
                </a:spcBef>
              </a:pPr>
              <a:t>74</a:t>
            </a:fld>
            <a:endParaRPr lang="en-GB" altLang="en-US" b="0"/>
          </a:p>
        </p:txBody>
      </p:sp>
      <p:sp>
        <p:nvSpPr>
          <p:cNvPr id="111619" name="Rectangle 7">
            <a:extLst>
              <a:ext uri="{FF2B5EF4-FFF2-40B4-BE49-F238E27FC236}">
                <a16:creationId xmlns:a16="http://schemas.microsoft.com/office/drawing/2014/main" id="{B877BFB5-9DA7-0B6E-D0BB-D12AB1FC71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7819FD-E068-4B92-8813-0E70BCEB29BE}" type="slidenum">
              <a:rPr lang="en-GB" altLang="en-US" b="0"/>
              <a:pPr algn="r" eaLnBrk="1" hangingPunct="1">
                <a:spcBef>
                  <a:spcPct val="0"/>
                </a:spcBef>
              </a:pPr>
              <a:t>74</a:t>
            </a:fld>
            <a:endParaRPr lang="en-GB" altLang="en-US" b="0"/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54DD6115-7558-7D95-CFB9-09BAE9B256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142C4117-6F70-E241-22B1-F91E7E92E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29C9FF8-E9EE-58DD-8BD7-A5C1D9838F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0D84F5-F1C2-4BB6-8A81-312D85F14F2F}" type="slidenum">
              <a:rPr lang="en-GB" altLang="en-US" b="0"/>
              <a:pPr algn="r" eaLnBrk="1" hangingPunct="1">
                <a:spcBef>
                  <a:spcPct val="0"/>
                </a:spcBef>
              </a:pPr>
              <a:t>86</a:t>
            </a:fld>
            <a:endParaRPr lang="en-GB" altLang="en-US" b="0"/>
          </a:p>
        </p:txBody>
      </p:sp>
      <p:sp>
        <p:nvSpPr>
          <p:cNvPr id="124931" name="Rectangle 7">
            <a:extLst>
              <a:ext uri="{FF2B5EF4-FFF2-40B4-BE49-F238E27FC236}">
                <a16:creationId xmlns:a16="http://schemas.microsoft.com/office/drawing/2014/main" id="{8010B346-786A-A8A3-52C0-9783D35A18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9171E2-6B99-43BB-B8B4-581F41CE350B}" type="slidenum">
              <a:rPr lang="en-GB" altLang="en-US" b="0"/>
              <a:pPr algn="r" eaLnBrk="1" hangingPunct="1">
                <a:spcBef>
                  <a:spcPct val="0"/>
                </a:spcBef>
              </a:pPr>
              <a:t>86</a:t>
            </a:fld>
            <a:endParaRPr lang="en-GB" altLang="en-US" b="0"/>
          </a:p>
        </p:txBody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B05A3E4C-540D-099D-B55A-441DE823B7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8D5A0EA9-777D-050E-3A20-DE5675093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E726F1F7-6760-BE2D-979F-DABD23F1B7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B384F-B120-4366-A715-A6CBC3C34C8E}" type="slidenum">
              <a:rPr lang="en-GB" altLang="en-US" b="0"/>
              <a:pPr algn="r" eaLnBrk="1" hangingPunct="1">
                <a:spcBef>
                  <a:spcPct val="0"/>
                </a:spcBef>
              </a:pPr>
              <a:t>87</a:t>
            </a:fld>
            <a:endParaRPr lang="en-GB" altLang="en-US" b="0"/>
          </a:p>
        </p:txBody>
      </p:sp>
      <p:sp>
        <p:nvSpPr>
          <p:cNvPr id="126979" name="Rectangle 7">
            <a:extLst>
              <a:ext uri="{FF2B5EF4-FFF2-40B4-BE49-F238E27FC236}">
                <a16:creationId xmlns:a16="http://schemas.microsoft.com/office/drawing/2014/main" id="{FDF43C6B-1470-6228-BE9D-DB4B1DF265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0742DC-3DD1-4D76-A40F-B15BD46A65FE}" type="slidenum">
              <a:rPr lang="en-GB" altLang="en-US" b="0"/>
              <a:pPr algn="r" eaLnBrk="1" hangingPunct="1">
                <a:spcBef>
                  <a:spcPct val="0"/>
                </a:spcBef>
              </a:pPr>
              <a:t>87</a:t>
            </a:fld>
            <a:endParaRPr lang="en-GB" altLang="en-US" b="0"/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5DC15A09-1CED-63A2-4F85-0EDC620947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8B7903CF-11CC-C2AC-50D2-1F1C18941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31535B0-0AA9-1C03-CDB6-E560FE25B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617BDF-14B5-4C00-848D-10C446DC2183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C605F1C-D327-1914-CE95-097373CA91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14AA957-0F27-2012-158A-6F962AF9A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D20F49A3-224E-CC42-3039-9B54EE359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A45FFB-1AFA-4671-8322-CA6892D3201B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3F95ECCD-5EE4-C60B-9BF9-471346D5CF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9B75D86A-7685-9DC0-2A85-E96ECD2F7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CEAA837D-79C4-76D9-DE87-0BAF3DB96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621AF1-3788-4923-AB81-1CEDC1262A67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490B77E1-46D3-C09D-10CF-417CB5C222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D0384E97-8F6D-DE5C-CFC7-286B76553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C00040A2-D668-6A41-7C8A-7EA68CF9D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2CE560-9D5D-4503-B6D7-850937FF9722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E3BAEC39-0EC0-7713-E78C-75351DE717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38ED10AD-60B5-47BB-8F46-D9C2BF156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0D55277C-6C09-9BD8-1823-34FA9039D6D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C7E109-D5D3-4831-BEC6-9E2D172A7442}" type="slidenum">
              <a:rPr lang="en-GB" altLang="en-US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98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42339" name="Rectangle 7">
            <a:extLst>
              <a:ext uri="{FF2B5EF4-FFF2-40B4-BE49-F238E27FC236}">
                <a16:creationId xmlns:a16="http://schemas.microsoft.com/office/drawing/2014/main" id="{8F453E6E-5964-C810-D58D-4718216F00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B6EB86-0ABB-4AFB-8F99-5D7B2D183EE1}" type="slidenum">
              <a:rPr lang="en-GB" altLang="en-US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98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25EAA5C7-C909-6E3F-A0C7-F192AB73A3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B70BD0B0-9FFD-0257-D2F2-5494B116B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27688EB8-5049-0F1C-9F27-48CAEF5B6A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BDD741-7430-4414-AF5F-CFF9F0FA274E}" type="slidenum">
              <a:rPr lang="en-GB" altLang="en-US" b="0"/>
              <a:pPr algn="r" eaLnBrk="1" hangingPunct="1">
                <a:spcBef>
                  <a:spcPct val="0"/>
                </a:spcBef>
              </a:pPr>
              <a:t>99</a:t>
            </a:fld>
            <a:endParaRPr lang="en-GB" altLang="en-US" b="0"/>
          </a:p>
        </p:txBody>
      </p:sp>
      <p:sp>
        <p:nvSpPr>
          <p:cNvPr id="144387" name="Rectangle 7">
            <a:extLst>
              <a:ext uri="{FF2B5EF4-FFF2-40B4-BE49-F238E27FC236}">
                <a16:creationId xmlns:a16="http://schemas.microsoft.com/office/drawing/2014/main" id="{A2F0EF42-2810-F5F0-FC53-A7A8358A95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EBF6EA-5B45-4FDC-A377-EACF2AE73BB2}" type="slidenum">
              <a:rPr lang="en-GB" altLang="en-US" b="0"/>
              <a:pPr algn="r" eaLnBrk="1" hangingPunct="1">
                <a:spcBef>
                  <a:spcPct val="0"/>
                </a:spcBef>
              </a:pPr>
              <a:t>99</a:t>
            </a:fld>
            <a:endParaRPr lang="en-GB" altLang="en-US" b="0"/>
          </a:p>
        </p:txBody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BE830CA7-C66F-4C85-047A-89D31D6D0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>
            <a:extLst>
              <a:ext uri="{FF2B5EF4-FFF2-40B4-BE49-F238E27FC236}">
                <a16:creationId xmlns:a16="http://schemas.microsoft.com/office/drawing/2014/main" id="{7806C008-ADA7-A533-E633-CC0554E2C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2E2A4990-6435-1876-C6D9-54864A05B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7A9D07-0E5B-4E68-9A26-CE33D0541DA2}" type="slidenum">
              <a:rPr lang="en-US" altLang="en-US" smtClean="0"/>
              <a:pPr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8164FC76-386A-DB47-CA62-2897FB91C9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7F4A07CD-C5D7-7518-C822-9E9520380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TEACHER’S NOTES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Answers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1b)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2a)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4C2FDDCC-4D52-A207-5099-9ACFBEA4C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BD6486-B34A-48F4-B393-F592831D0C82}" type="slidenum">
              <a:rPr lang="en-US" altLang="en-US" smtClean="0"/>
              <a:pPr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347B749B-EC56-3ABD-1DC4-E87D02FD90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DA8F97AA-9261-739C-AA48-33AB95722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TEACHER’S NOTES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Answers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3c)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4b)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EF7CD0A9-E85C-01F7-DD63-73967F688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F0FD13-B503-4AEA-8E64-3596E546EFFC}" type="slidenum">
              <a:rPr lang="en-US" altLang="en-US" smtClean="0"/>
              <a:pPr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358F5CC9-D5FA-7945-3D5F-51A1822B12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CF961BEA-51CF-9932-E11B-7E09CE4A6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TEACHER’S NOTES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Answers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5b)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6a)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8270EA70-D71C-1C2F-6F72-2457CE5AE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FFFB3-D771-49E7-B18D-88F2648ED026}" type="slidenum">
              <a:rPr lang="en-US" altLang="en-US" smtClean="0"/>
              <a:pPr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101201C8-AB9A-24E6-73BC-190153677F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B045A731-B5C9-3B63-CCCB-39713F4CD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TEACHER’S NOTES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Answers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7c)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8c)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FFC9DE2E-5492-7C0A-CC99-171F2E566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0E4DE-2DC7-4E4B-A9FB-30B1B5C43AED}" type="slidenum">
              <a:rPr lang="en-GB" altLang="en-US" smtClean="0"/>
              <a:pPr>
                <a:spcBef>
                  <a:spcPct val="0"/>
                </a:spcBef>
              </a:pPr>
              <a:t>110</a:t>
            </a:fld>
            <a:endParaRPr lang="en-GB" altLang="en-US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2E6456C3-6C2B-BE7F-EFA1-AD630E84A9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2FA2C38A-503D-D3B6-07B7-1C201C8E3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9D998AC-BECF-CD26-9798-1BD29674A3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9D74B-73E8-4A1F-9A6E-69B892C7F774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EF3D9F-BD68-F32D-838F-EEF0330DE1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9EDD8C4-3347-30D7-4CFC-9249DE6CD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03DFD7E4-5220-B463-47E0-3517CC543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C2FDC-0275-4013-96D1-85CB3D3A98C7}" type="slidenum">
              <a:rPr lang="en-GB" altLang="en-US" smtClean="0"/>
              <a:pPr>
                <a:spcBef>
                  <a:spcPct val="0"/>
                </a:spcBef>
              </a:pPr>
              <a:t>111</a:t>
            </a:fld>
            <a:endParaRPr lang="en-GB" altLang="en-US"/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6F874A40-C20D-31E0-3F39-54050BD514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AE281309-6399-14B4-F986-15F963F4F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E4F763D-FA57-472C-68D4-340D5C5F3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3FF9EF-7C38-4FFB-8CB2-9F43F25E4985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B930D92-9BCA-44A3-11D3-DC09B3108A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E68182F-5542-F67A-3A61-9918807AD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A52A0E8-A6EB-C59C-06AF-521D30407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91B907-40B5-416B-8840-F27C26266C13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0FB62F9-C576-6D2A-1D8D-FBEC58DF2F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77DF2EE-E057-0273-92B5-C96BBED99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0B873CA-559B-1C57-0C80-0B7F8F458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4BB193-A0E8-4030-850C-18510086469E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1DAE7A6-320A-9BC5-4389-E590E53190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7D6D9DF-7017-C80B-E09F-008D0CF98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90A010C-38C6-9F56-9E1A-AA39177CC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F723F-2DF5-4EBB-A110-01AAFB731006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789C02E-E953-EA87-7D06-BECEE2EA4C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46D5A30-3404-6209-E003-D94AC9BF1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986AAE5-A1CC-5385-5D5D-C0B45DB1A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CA7E80-2B45-42A6-8681-7BF945CD0CC4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FA9377B-80B8-2AA8-EEEA-9AD62F05AC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B427880-6AD3-A5CA-4DE3-8640A61E0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775F3C5-DF95-20E1-3F7C-AC6BA70A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54C9322-F6DB-9E98-5E45-C48F5B99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2063E62-6590-9828-F73B-EDE9D5F3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F0C3-C3E9-44AE-8DD1-FBF5E45683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1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BF630AD-D254-2B48-8670-D6450041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2AC6A28-4F93-8C5F-FE20-2D0A014F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ABF1EA5-9CC5-4C1C-3628-42C0264E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361B-1115-467C-879A-73B59161A2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01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9B09FC7-7D13-060F-DBC3-0050D6F5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9F4FA9F-F59B-3190-6755-BAF8DE2E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9103CA9-FA4C-1AF9-1BA2-677E1E34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2557-E41E-473B-9217-6476F761D3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65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A5FCC32-D34E-68DE-2E51-D96F7D92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6E95C78-EA79-F45E-2488-5C9998B3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05F83E6-D783-12D4-7D7D-A26020F8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22A9-C12A-4EDA-B443-830220E63E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83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76CE2-5340-9281-C61A-6E0ABDB63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C48B0-F417-055C-D1BD-81FCA1ED1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225DC-4312-5CFF-355C-305D6D5A7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8020-5595-485C-94B5-86A9548E4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51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2A3AC7-38E9-93CC-D5D8-F9FFCDC5A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92D5B-44F4-5151-2196-04129895E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59D166-86B4-F3FC-15C3-CFFE5EF2B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C074-1D82-40CD-9299-7EDA84B6A5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790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CD63E-B9BF-0F72-197D-CA0D30BDF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B687C0-A833-8C2B-2EC6-31D89CE67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9063E-8B29-E58B-05E6-96EBA93EE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58F9-BF98-4D30-842A-8901616AF7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4365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F7D320-7634-0542-A2A9-1BABC5E83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3412AE-435F-164C-2A77-02E2079C7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6514E0-60E0-44A4-D2BF-6790051F5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41AC-EDB8-40BF-A87E-F9DE9C19FC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73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53F74-BDB9-661D-ACCE-B0C019D42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54575-D0CB-E836-D0AF-0CFF4801D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81C0F-146E-D1CD-EC52-DBCC1D902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52D4-293F-4455-8708-6B1C9F8CCC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450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900B70-3183-E19E-175D-ABA69E023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6B081B-D532-133A-2E30-4E89C4D1D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52AF77-673D-1775-1C35-AB5110811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E689-3365-453C-A4DB-5C722662BA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979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AF19D7-B308-C446-09ED-CC55B66A8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E3A736-7B3E-BBB9-E39C-AC8061E95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DFDC80-82E9-6DD0-F075-9B02F96A6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C180-D610-4AF8-A759-C846C8431C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9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E26CE05-7A23-8A8D-2303-A8FF5C08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B279E74-CA99-9343-5A0B-868F2618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5C64E69-E637-7E56-15B6-75686C03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7191-9889-4163-8054-FB686FE6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58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8066B5-321E-BA0C-26EF-6E3C97E3D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EDB320-FB81-1F23-FC9C-E29FCD27C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83919C-C659-1A74-41AB-B567E5DE0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BA6A-4006-467C-AC7F-83BA876138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359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ED70E-B251-6FC4-7E43-0334B29B1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EF8C4-ED80-D0B4-BA03-B03782FFD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9B19C-01DE-777F-4591-067187831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709C-DEC8-40B1-B4FA-72334AEA5E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2154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427E3-3473-4E2A-AB56-AA75EC22F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9B2D6-90F6-B866-5FD1-798B95020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44F2-84B9-C23A-A60C-66C89D676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811FF-A374-4D43-A7B9-0BE6E671DB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536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CEF2AF-12E2-4617-3BF1-7DE411324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8ABC36-8861-9EC6-CC42-C5EC3E2E8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E9F963-9756-A52A-1688-E18706187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AEF8-85FE-4AA9-9262-48BE8F48AC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5772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79A807-AD10-C852-522E-8A6D677AE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D3C078-6193-CCB2-3493-7CBA95309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6BEC04-587D-8EE4-932B-CBBC8D56C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21A3-592A-409C-851A-91493B3170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63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47E7CCE-0E4B-3A7F-C2BE-510CDEBA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332B40B-02F1-7561-E2A1-16E58FF4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85DE7D2-48E5-98EF-C7A2-8C7B48BD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416A-3C7B-4DCC-8BF3-E1A17611FF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212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D83D683-BE32-A20F-A3DC-B2E67702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27F99C3-CD31-42B5-AE77-B35688E7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DC8151B-4261-6F25-4133-ADA8B51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5437-ADC5-467B-A877-CFF22B1609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15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A5B12D2C-3430-02FA-072D-844D84DA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716051D7-F012-4561-521D-CBA5F600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3A8B743C-4702-F34E-3788-9A84BBBF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CAF9-B25E-433C-8CB8-92A704564B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323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BCF365C-6F05-300E-D480-90FC89C7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02E05A5E-4771-A254-9B03-811B1661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51D6824-2F6C-BFAD-A050-EFE08169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FF03-C487-40C1-BBC7-8F93905BDF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51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581F08FF-C391-F854-506D-A8DC7C8B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4D13320A-AB33-09B6-A59F-B0E87925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E668B933-02AA-9522-B842-7647340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95B2-B844-437B-8E91-47FB1744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563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545C438-CC4C-ECDA-E8EF-EA6DD8AE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A5C2845-35D7-2005-6CAE-82501BC7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F7CDDC4-CF7D-BE0F-84C3-85D155B2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8D19-D006-41A9-AB3B-2F4900F8A3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57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6FC47A7-B7FF-C4D0-62DC-529AA503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A215A80-38AA-B90C-5E90-D8EC10D7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B535831-B17E-BF2E-C702-A34FE718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7C81-219B-4B8F-A3B7-502ACEDB04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26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C5A2910F-621A-AC0B-C2F0-7ED2808E75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531A34DD-0B05-E8C5-ED82-181D6DED50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334EA88-2F8F-68A1-4412-F78A5618E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357F1DC-9D5D-AEF1-D623-B33DC0B1D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DF6F2E0-767C-E15E-981B-C12C20501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6AE003-2E9C-4F20-B495-D03EAEBAB1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8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14F7A32-8322-B62C-FAD3-15C7432A7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7E6B8C9-8AB5-9DE6-616C-6BB020203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F3AE80-8A1D-A39C-F4F4-2B55B576C7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1AAE76-6B34-44F6-AF2B-3F288FCF8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9F1265-B723-58EA-DE97-E23ED29F3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88BBE3-B8F5-4812-B1C2-BE24AF8116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1v-wh7EG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bighappyface.com/Happy%2520Face.png&amp;imgrefurl=http://bighappyface.com/&amp;usg=__wHnqqL03RBprUhhcFEKNdnc4XfE=&amp;h=2400&amp;w=2400&amp;sz=173&amp;hl=en&amp;start=2&amp;zoom=1&amp;tbnid=0C8sMZ5qCsFptM:&amp;tbnh=150&amp;tbnw=150&amp;ei=qfRjUeOYBcTF0QWQ9oGwDw&amp;prev=/search%3Fq%3Dhappy%2Bfaces%26um%3D1%26safe%3Dactive%26hl%3Den%26gbv%3D2%26tbm%3Disch&amp;um=1&amp;itbs=1&amp;sa=X&amp;ved=0CC4QrQMw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YifAaTFe8A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1v-wh7EG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bighappyface.com/Happy%2520Face.png&amp;imgrefurl=http://bighappyface.com/&amp;usg=__wHnqqL03RBprUhhcFEKNdnc4XfE=&amp;h=2400&amp;w=2400&amp;sz=173&amp;hl=en&amp;start=2&amp;zoom=1&amp;tbnid=0C8sMZ5qCsFptM:&amp;tbnh=150&amp;tbnw=150&amp;ei=qfRjUeOYBcTF0QWQ9oGwDw&amp;prev=/search%3Fq%3Dhappy%2Bfaces%26um%3D1%26safe%3Dactive%26hl%3Den%26gbv%3D2%26tbm%3Disch&amp;um=1&amp;itbs=1&amp;sa=X&amp;ved=0CC4QrQMwA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chools/gcsebitesize/science/add_ocr_pre_2011/electric_circuits/parallelandseriesrev4.shtml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1p3fgbDnkY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chools/gcsebitesize/science/add_ocr_pre_2011/electric_circuits/circuitsact.s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http://www.kpsec.freeuk.com/symbols/res.gi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s://www.youtube.com/watch?v=ue6w5aXhxjU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http://www.kpsec.freeuk.com/symbols/vres2.gif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1v-wh7EG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bighappyface.com/Happy%2520Face.png&amp;imgrefurl=http://bighappyface.com/&amp;usg=__wHnqqL03RBprUhhcFEKNdnc4XfE=&amp;h=2400&amp;w=2400&amp;sz=173&amp;hl=en&amp;start=2&amp;zoom=1&amp;tbnid=0C8sMZ5qCsFptM:&amp;tbnh=150&amp;tbnw=150&amp;ei=qfRjUeOYBcTF0QWQ9oGwDw&amp;prev=/search%3Fq%3Dhappy%2Bfaces%26um%3D1%26safe%3Dactive%26hl%3Den%26gbv%3D2%26tbm%3Disch&amp;um=1&amp;itbs=1&amp;sa=X&amp;ved=0CC4QrQMwAQ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http://www.kpsec.freeuk.com/symbols/res.gif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http://www.kpsec.freeuk.com/symbols/vres2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3257A33-E999-C418-7401-29725260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33FBC5A3-F930-435D-BF75-D3A8E433A574}" type="datetime2">
              <a:rPr lang="en-GB" altLang="en-US" u="sng" smtClean="0"/>
              <a:pPr/>
              <a:t>Sunday, 19 May 2024</a:t>
            </a:fld>
            <a:br>
              <a:rPr lang="es-ES" altLang="en-US" u="sng"/>
            </a:br>
            <a:r>
              <a:rPr lang="es-ES" altLang="en-US" u="sng"/>
              <a:t>Electrical circuits</a:t>
            </a:r>
            <a:endParaRPr lang="en-GB" alt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C4AD5-06B1-456F-39C8-D267599D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lesson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endParaRPr lang="es-ES" dirty="0"/>
          </a:p>
          <a:p>
            <a:pPr>
              <a:defRPr/>
            </a:pPr>
            <a:r>
              <a:rPr lang="es-ES" dirty="0" err="1"/>
              <a:t>Draw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circuits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build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correct</a:t>
            </a:r>
            <a:r>
              <a:rPr lang="es-ES" dirty="0"/>
              <a:t> symbols</a:t>
            </a:r>
          </a:p>
          <a:p>
            <a:pPr>
              <a:defRPr/>
            </a:pPr>
            <a:r>
              <a:rPr lang="es-ES" dirty="0"/>
              <a:t>Describe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dirty="0" err="1"/>
              <a:t>is</a:t>
            </a:r>
            <a:endParaRPr lang="es-E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307F1FF7-1518-D739-B228-A15BB8388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EE5356C2-0AA7-9AD2-EF66-9ADF02EA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>
            <a:extLst>
              <a:ext uri="{FF2B5EF4-FFF2-40B4-BE49-F238E27FC236}">
                <a16:creationId xmlns:a16="http://schemas.microsoft.com/office/drawing/2014/main" id="{574596B2-2D93-B725-4D54-7DF7DA90738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voltmeter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>
            <a:extLst>
              <a:ext uri="{FF2B5EF4-FFF2-40B4-BE49-F238E27FC236}">
                <a16:creationId xmlns:a16="http://schemas.microsoft.com/office/drawing/2014/main" id="{32890611-07C3-1BD1-43E1-89D9B9A5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Calculate the power</a:t>
            </a:r>
            <a:endParaRPr lang="en-GB" altLang="en-US"/>
          </a:p>
        </p:txBody>
      </p:sp>
      <p:sp>
        <p:nvSpPr>
          <p:cNvPr id="145411" name="Text Placeholder 2">
            <a:extLst>
              <a:ext uri="{FF2B5EF4-FFF2-40B4-BE49-F238E27FC236}">
                <a16:creationId xmlns:a16="http://schemas.microsoft.com/office/drawing/2014/main" id="{5B2A1FD4-B016-10B2-AE59-9FCCBC49A31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n-US"/>
              <a:t>1. A series circuit had a current of 2.0 amps and the voltage of the bulb is 3.0 volts. Calculate the power.</a:t>
            </a:r>
            <a:endParaRPr lang="en-GB" altLang="en-US"/>
          </a:p>
        </p:txBody>
      </p:sp>
      <p:sp>
        <p:nvSpPr>
          <p:cNvPr id="145412" name="Content Placeholder 3">
            <a:extLst>
              <a:ext uri="{FF2B5EF4-FFF2-40B4-BE49-F238E27FC236}">
                <a16:creationId xmlns:a16="http://schemas.microsoft.com/office/drawing/2014/main" id="{91D386C6-0393-9B8A-ADF4-1BF2321044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altLang="en-US"/>
              <a:t>2. A series circuit had a current of 4.5 amps and the voltage of the buzzer is 2.0 volts. Calculate the power.</a:t>
            </a:r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904FD4BD-3733-693C-A46D-4DF9A03A3BE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en-GB" altLang="en-US">
                <a:solidFill>
                  <a:schemeClr val="bg2"/>
                </a:solidFill>
              </a:rPr>
              <a:t>Summary</a:t>
            </a:r>
            <a:endParaRPr lang="en-US" altLang="en-US">
              <a:solidFill>
                <a:schemeClr val="bg2"/>
              </a:solidFill>
            </a:endParaRPr>
          </a:p>
        </p:txBody>
      </p:sp>
      <p:graphicFrame>
        <p:nvGraphicFramePr>
          <p:cNvPr id="134147" name="Group 3">
            <a:extLst>
              <a:ext uri="{FF2B5EF4-FFF2-40B4-BE49-F238E27FC236}">
                <a16:creationId xmlns:a16="http://schemas.microsoft.com/office/drawing/2014/main" id="{FE155B18-160C-9E3E-ABB5-03DD649F6DC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CURRENT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VOLTAGE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Measured in 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Measure with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4165" name="Text Box 21">
            <a:extLst>
              <a:ext uri="{FF2B5EF4-FFF2-40B4-BE49-F238E27FC236}">
                <a16:creationId xmlns:a16="http://schemas.microsoft.com/office/drawing/2014/main" id="{B9FE7659-C34F-2F06-F8A5-9038F46D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13100"/>
            <a:ext cx="2881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0066"/>
                </a:solidFill>
                <a:latin typeface="Arial" panose="020B0604020202020204" pitchFamily="34" charset="0"/>
              </a:rPr>
              <a:t>Amps, A</a:t>
            </a:r>
            <a:endParaRPr lang="en-GB" altLang="en-US" sz="18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4166" name="Text Box 22">
            <a:extLst>
              <a:ext uri="{FF2B5EF4-FFF2-40B4-BE49-F238E27FC236}">
                <a16:creationId xmlns:a16="http://schemas.microsoft.com/office/drawing/2014/main" id="{D0BEAB03-5670-DC02-FB83-1A7FA999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724400"/>
            <a:ext cx="2881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Voltmeter</a:t>
            </a:r>
            <a:endParaRPr lang="en-GB" altLang="en-US" sz="1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34167" name="Text Box 23">
            <a:extLst>
              <a:ext uri="{FF2B5EF4-FFF2-40B4-BE49-F238E27FC236}">
                <a16:creationId xmlns:a16="http://schemas.microsoft.com/office/drawing/2014/main" id="{06E3B1EA-A166-C010-1782-778FC6DD4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652963"/>
            <a:ext cx="2160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Ammeter</a:t>
            </a:r>
            <a:endParaRPr lang="en-GB" altLang="en-US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4168" name="Text Box 24">
            <a:extLst>
              <a:ext uri="{FF2B5EF4-FFF2-40B4-BE49-F238E27FC236}">
                <a16:creationId xmlns:a16="http://schemas.microsoft.com/office/drawing/2014/main" id="{34730155-EF26-1859-CD1A-81C2ADC2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357563"/>
            <a:ext cx="2160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Volts, V</a:t>
            </a:r>
            <a:endParaRPr lang="en-GB" altLang="en-US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46457" name="Picture 25" descr="MCj04244900000[1]">
            <a:extLst>
              <a:ext uri="{FF2B5EF4-FFF2-40B4-BE49-F238E27FC236}">
                <a16:creationId xmlns:a16="http://schemas.microsoft.com/office/drawing/2014/main" id="{F7FFA4B9-999F-659A-998B-1927A079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1095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955468-3580-83F8-CD9E-D56D2A3A08FF}"/>
                  </a:ext>
                </a:extLst>
              </p14:cNvPr>
              <p14:cNvContentPartPr/>
              <p14:nvPr/>
            </p14:nvContentPartPr>
            <p14:xfrm>
              <a:off x="848520" y="3626280"/>
              <a:ext cx="6996600" cy="270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955468-3580-83F8-CD9E-D56D2A3A08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160" y="3616920"/>
                <a:ext cx="7015320" cy="272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  <p:bldP spid="134166" grpId="0"/>
      <p:bldP spid="134167" grpId="0"/>
      <p:bldP spid="13416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>
            <a:extLst>
              <a:ext uri="{FF2B5EF4-FFF2-40B4-BE49-F238E27FC236}">
                <a16:creationId xmlns:a16="http://schemas.microsoft.com/office/drawing/2014/main" id="{9DCCD76F-E079-5C36-5D71-6B6ED92D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Summary</a:t>
            </a:r>
            <a:endParaRPr lang="en-GB" alt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3BC9FD-4D7F-3EC9-C895-5E4F6C01DD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18138" cy="377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16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4000" dirty="0"/>
                        <a:t>Series </a:t>
                      </a:r>
                      <a:endParaRPr lang="en-GB" sz="40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4000" dirty="0" err="1"/>
                        <a:t>Parallel</a:t>
                      </a:r>
                      <a:endParaRPr lang="en-GB" sz="4000" dirty="0"/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481">
                <a:tc>
                  <a:txBody>
                    <a:bodyPr/>
                    <a:lstStyle/>
                    <a:p>
                      <a:r>
                        <a:rPr lang="es-ES" sz="3600" dirty="0" err="1"/>
                        <a:t>Current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SAME 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SPLIT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16">
                <a:tc>
                  <a:txBody>
                    <a:bodyPr/>
                    <a:lstStyle/>
                    <a:p>
                      <a:r>
                        <a:rPr lang="es-ES" sz="3600" dirty="0" err="1"/>
                        <a:t>Voltage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SPLIT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SAME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0C2C9EAA-0B2A-02A2-8258-BB2A0A738B98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1295400"/>
            <a:ext cx="8001000" cy="2112963"/>
            <a:chOff x="520" y="864"/>
            <a:chExt cx="5040" cy="1331"/>
          </a:xfrm>
        </p:grpSpPr>
        <p:sp>
          <p:nvSpPr>
            <p:cNvPr id="148498" name="Rectangle 8">
              <a:extLst>
                <a:ext uri="{FF2B5EF4-FFF2-40B4-BE49-F238E27FC236}">
                  <a16:creationId xmlns:a16="http://schemas.microsoft.com/office/drawing/2014/main" id="{1C82090A-4D2B-E7C1-5752-B45CD327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864"/>
              <a:ext cx="5040" cy="30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Match each series circuit to the correct circuit diagram.</a:t>
              </a: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48499" name="Group 9">
              <a:extLst>
                <a:ext uri="{FF2B5EF4-FFF2-40B4-BE49-F238E27FC236}">
                  <a16:creationId xmlns:a16="http://schemas.microsoft.com/office/drawing/2014/main" id="{74AA9379-E129-C5BB-F0E1-7F1E1476A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296"/>
              <a:ext cx="4656" cy="899"/>
              <a:chOff x="528" y="1296"/>
              <a:chExt cx="4656" cy="899"/>
            </a:xfrm>
          </p:grpSpPr>
          <p:pic>
            <p:nvPicPr>
              <p:cNvPr id="148500" name="Picture 10" descr="circuits1 copy">
                <a:extLst>
                  <a:ext uri="{FF2B5EF4-FFF2-40B4-BE49-F238E27FC236}">
                    <a16:creationId xmlns:a16="http://schemas.microsoft.com/office/drawing/2014/main" id="{5C8A4F4D-0BC9-4DF0-F613-99007B655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1296"/>
                <a:ext cx="1248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501" name="Picture 11" descr="circuits2">
                <a:extLst>
                  <a:ext uri="{FF2B5EF4-FFF2-40B4-BE49-F238E27FC236}">
                    <a16:creationId xmlns:a16="http://schemas.microsoft.com/office/drawing/2014/main" id="{CC1B4046-0373-6CBB-7D4C-771F854DCD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296"/>
                <a:ext cx="1296" cy="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502" name="Picture 12" descr="circuits3">
                <a:extLst>
                  <a:ext uri="{FF2B5EF4-FFF2-40B4-BE49-F238E27FC236}">
                    <a16:creationId xmlns:a16="http://schemas.microsoft.com/office/drawing/2014/main" id="{47435617-CEDA-DC8A-8C34-BEB9C6776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1296"/>
                <a:ext cx="1296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03" name="Rectangle 13">
                <a:extLst>
                  <a:ext uri="{FF2B5EF4-FFF2-40B4-BE49-F238E27FC236}">
                    <a16:creationId xmlns:a16="http://schemas.microsoft.com/office/drawing/2014/main" id="{AA90D539-C7FF-5082-0823-9107B7E6E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1545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rgbClr val="3333CC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8504" name="Rectangle 14">
                <a:extLst>
                  <a:ext uri="{FF2B5EF4-FFF2-40B4-BE49-F238E27FC236}">
                    <a16:creationId xmlns:a16="http://schemas.microsoft.com/office/drawing/2014/main" id="{69FC4BC1-F9BE-5FBF-4C98-37DB9E8AB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rgbClr val="3333CC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48505" name="Rectangle 15">
                <a:extLst>
                  <a:ext uri="{FF2B5EF4-FFF2-40B4-BE49-F238E27FC236}">
                    <a16:creationId xmlns:a16="http://schemas.microsoft.com/office/drawing/2014/main" id="{533A0457-B899-9D98-C009-44AD10AD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158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rgbClr val="3333CC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58D64FA1-3441-DB34-687D-95360582637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470275"/>
            <a:ext cx="7391400" cy="1698625"/>
            <a:chOff x="528" y="2186"/>
            <a:chExt cx="4656" cy="1070"/>
          </a:xfrm>
        </p:grpSpPr>
        <p:pic>
          <p:nvPicPr>
            <p:cNvPr id="148492" name="Picture 17" descr="circuit_symbols1">
              <a:extLst>
                <a:ext uri="{FF2B5EF4-FFF2-40B4-BE49-F238E27FC236}">
                  <a16:creationId xmlns:a16="http://schemas.microsoft.com/office/drawing/2014/main" id="{155DCD1B-25F9-6435-63DF-C2D93E9C4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199"/>
              <a:ext cx="1440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3" name="Picture 18" descr="circuit_symbol2">
              <a:extLst>
                <a:ext uri="{FF2B5EF4-FFF2-40B4-BE49-F238E27FC236}">
                  <a16:creationId xmlns:a16="http://schemas.microsoft.com/office/drawing/2014/main" id="{6E570F74-5028-7057-F77B-DF72DFF80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186"/>
              <a:ext cx="1344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4" name="Picture 19" descr="circuit_symbols3">
              <a:extLst>
                <a:ext uri="{FF2B5EF4-FFF2-40B4-BE49-F238E27FC236}">
                  <a16:creationId xmlns:a16="http://schemas.microsoft.com/office/drawing/2014/main" id="{6C808544-8461-BA0C-C121-EC74186C5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07"/>
              <a:ext cx="129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5" name="Rectangle 20">
              <a:extLst>
                <a:ext uri="{FF2B5EF4-FFF2-40B4-BE49-F238E27FC236}">
                  <a16:creationId xmlns:a16="http://schemas.microsoft.com/office/drawing/2014/main" id="{2E08D74B-B316-D071-CE52-B7A98B819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8496" name="Rectangle 21">
              <a:extLst>
                <a:ext uri="{FF2B5EF4-FFF2-40B4-BE49-F238E27FC236}">
                  <a16:creationId xmlns:a16="http://schemas.microsoft.com/office/drawing/2014/main" id="{585774D7-B19D-E629-964C-1C5FB892F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8497" name="Rectangle 22">
              <a:extLst>
                <a:ext uri="{FF2B5EF4-FFF2-40B4-BE49-F238E27FC236}">
                  <a16:creationId xmlns:a16="http://schemas.microsoft.com/office/drawing/2014/main" id="{C02E76A0-31E1-FB55-C5D5-F35D2FAF4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2266AD8E-A586-F548-3137-36B1B06E9FC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429000"/>
            <a:ext cx="7772400" cy="1752600"/>
            <a:chOff x="480" y="2160"/>
            <a:chExt cx="4896" cy="1104"/>
          </a:xfrm>
        </p:grpSpPr>
        <p:sp>
          <p:nvSpPr>
            <p:cNvPr id="148485" name="Rectangle 26">
              <a:extLst>
                <a:ext uri="{FF2B5EF4-FFF2-40B4-BE49-F238E27FC236}">
                  <a16:creationId xmlns:a16="http://schemas.microsoft.com/office/drawing/2014/main" id="{B58601EC-F02F-117D-AC0F-690BB9E8F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0"/>
              <a:ext cx="4896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48486" name="Picture 27" descr="circuit_symbol2">
              <a:extLst>
                <a:ext uri="{FF2B5EF4-FFF2-40B4-BE49-F238E27FC236}">
                  <a16:creationId xmlns:a16="http://schemas.microsoft.com/office/drawing/2014/main" id="{962BCFAC-1C44-D32E-68A9-168AAAAF7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186"/>
              <a:ext cx="1344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87" name="Picture 28" descr="circuit_symbols1">
              <a:extLst>
                <a:ext uri="{FF2B5EF4-FFF2-40B4-BE49-F238E27FC236}">
                  <a16:creationId xmlns:a16="http://schemas.microsoft.com/office/drawing/2014/main" id="{6175A766-1C27-C60F-30F6-071BA30A7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199"/>
              <a:ext cx="1440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88" name="Picture 29" descr="circuit_symbols3">
              <a:extLst>
                <a:ext uri="{FF2B5EF4-FFF2-40B4-BE49-F238E27FC236}">
                  <a16:creationId xmlns:a16="http://schemas.microsoft.com/office/drawing/2014/main" id="{1C981F2A-0D08-7EAD-EDF2-2DD45BA37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07"/>
              <a:ext cx="129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89" name="Rectangle 30">
              <a:extLst>
                <a:ext uri="{FF2B5EF4-FFF2-40B4-BE49-F238E27FC236}">
                  <a16:creationId xmlns:a16="http://schemas.microsoft.com/office/drawing/2014/main" id="{A36FFFDA-C737-D81F-A4BE-4F822A994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8490" name="Rectangle 31">
              <a:extLst>
                <a:ext uri="{FF2B5EF4-FFF2-40B4-BE49-F238E27FC236}">
                  <a16:creationId xmlns:a16="http://schemas.microsoft.com/office/drawing/2014/main" id="{73FBEE6D-C713-6789-38C1-ADACE94D9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8491" name="Rectangle 32">
              <a:extLst>
                <a:ext uri="{FF2B5EF4-FFF2-40B4-BE49-F238E27FC236}">
                  <a16:creationId xmlns:a16="http://schemas.microsoft.com/office/drawing/2014/main" id="{23E3528D-C884-ED8A-41E6-84083CD7A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2020982-707E-2453-77E4-29A6B3FF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73CAA4CE-DC3C-4591-5985-3FD1B7FA4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362950" cy="63357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/>
              <a:t>Match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80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80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80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/>
              <a:t>When a lamp is switched on it changes electrical energy into two other kinds of energy. Choose some of these words to fill in the gaps.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altLang="en-US" sz="280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The cell has a store of </a:t>
            </a:r>
            <a:endParaRPr lang="en-GB" altLang="zh-CN" sz="2800" u="sng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zh-CN" sz="2800" u="sng"/>
              <a:t> 	</a:t>
            </a:r>
            <a:r>
              <a:rPr lang="en-GB" altLang="zh-CN" sz="2800"/>
              <a:t> energy.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zh-CN" sz="2800"/>
              <a:t>The wires transfer </a:t>
            </a:r>
            <a:r>
              <a:rPr lang="en-GB" altLang="zh-CN" sz="2800" u="sng"/>
              <a:t> 	</a:t>
            </a:r>
            <a:r>
              <a:rPr lang="en-GB" altLang="zh-CN" sz="280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zh-CN" sz="2800"/>
              <a:t>energy from the __</a:t>
            </a:r>
            <a:r>
              <a:rPr lang="en-GB" altLang="zh-CN" sz="2800" u="sng"/>
              <a:t> 	</a:t>
            </a:r>
            <a:endParaRPr lang="en-GB" altLang="zh-CN" sz="280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zh-CN" sz="2800"/>
              <a:t>to the </a:t>
            </a:r>
            <a:r>
              <a:rPr lang="en-GB" altLang="zh-CN" sz="2800" u="sng"/>
              <a:t> 	</a:t>
            </a:r>
            <a:r>
              <a:rPr lang="en-GB" altLang="zh-CN" sz="2800"/>
              <a:t> 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zh-CN" sz="2800"/>
              <a:t>The lamp transfers the energy as </a:t>
            </a:r>
            <a:endParaRPr lang="en-GB" altLang="zh-CN" sz="2800" u="sng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zh-CN" sz="2800" u="sng"/>
              <a:t> 	</a:t>
            </a:r>
            <a:r>
              <a:rPr lang="en-GB" altLang="zh-CN" sz="2800"/>
              <a:t> and </a:t>
            </a:r>
            <a:r>
              <a:rPr lang="en-GB" altLang="zh-CN" sz="2800" u="sng"/>
              <a:t> 	</a:t>
            </a:r>
            <a:r>
              <a:rPr lang="en-GB" altLang="zh-CN" sz="2800"/>
              <a:t> energy.</a:t>
            </a:r>
            <a:endParaRPr lang="en-US" altLang="en-US" sz="2800"/>
          </a:p>
        </p:txBody>
      </p:sp>
      <p:grpSp>
        <p:nvGrpSpPr>
          <p:cNvPr id="149508" name="Group 4">
            <a:extLst>
              <a:ext uri="{FF2B5EF4-FFF2-40B4-BE49-F238E27FC236}">
                <a16:creationId xmlns:a16="http://schemas.microsoft.com/office/drawing/2014/main" id="{122ED521-9170-F26B-775B-1FE374D8C51A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8913"/>
            <a:ext cx="4724400" cy="1930400"/>
            <a:chOff x="2277" y="2684"/>
            <a:chExt cx="7440" cy="3039"/>
          </a:xfrm>
        </p:grpSpPr>
        <p:grpSp>
          <p:nvGrpSpPr>
            <p:cNvPr id="149530" name="Group 5">
              <a:extLst>
                <a:ext uri="{FF2B5EF4-FFF2-40B4-BE49-F238E27FC236}">
                  <a16:creationId xmlns:a16="http://schemas.microsoft.com/office/drawing/2014/main" id="{6990778C-AB6F-EC8F-D6C1-AA3A1A231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7" y="2684"/>
              <a:ext cx="4920" cy="3039"/>
              <a:chOff x="4797" y="2684"/>
              <a:chExt cx="4920" cy="3039"/>
            </a:xfrm>
          </p:grpSpPr>
          <p:sp>
            <p:nvSpPr>
              <p:cNvPr id="149541" name="AutoShape 6">
                <a:extLst>
                  <a:ext uri="{FF2B5EF4-FFF2-40B4-BE49-F238E27FC236}">
                    <a16:creationId xmlns:a16="http://schemas.microsoft.com/office/drawing/2014/main" id="{5A7E0FCF-E013-62D9-33F5-2088F5676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7" y="2684"/>
                <a:ext cx="3720" cy="82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54000" tIns="54000" rIns="54000" bIns="54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This is the energy source for the circuit.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9542" name="AutoShape 7">
                <a:extLst>
                  <a:ext uri="{FF2B5EF4-FFF2-40B4-BE49-F238E27FC236}">
                    <a16:creationId xmlns:a16="http://schemas.microsoft.com/office/drawing/2014/main" id="{2609A3B5-C08C-2542-AB86-A11E2456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" y="3728"/>
                <a:ext cx="3720" cy="9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54000" tIns="54000" rIns="54000" bIns="54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You need to close this to complete the circuit!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9543" name="AutoShape 8">
                <a:extLst>
                  <a:ext uri="{FF2B5EF4-FFF2-40B4-BE49-F238E27FC236}">
                    <a16:creationId xmlns:a16="http://schemas.microsoft.com/office/drawing/2014/main" id="{3A4C90CE-26BD-561A-B6ED-E5E8E3782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" y="4772"/>
                <a:ext cx="4440" cy="9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54000" tIns="54000" rIns="54000" bIns="54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This must be complete (no gaps) for electricity to flow round it.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9531" name="Group 9">
              <a:extLst>
                <a:ext uri="{FF2B5EF4-FFF2-40B4-BE49-F238E27FC236}">
                  <a16:creationId xmlns:a16="http://schemas.microsoft.com/office/drawing/2014/main" id="{AB4F9570-8C74-1E54-C8FF-BC5AF0859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7" y="2963"/>
              <a:ext cx="1460" cy="2358"/>
              <a:chOff x="2517" y="3240"/>
              <a:chExt cx="1460" cy="2358"/>
            </a:xfrm>
          </p:grpSpPr>
          <p:grpSp>
            <p:nvGrpSpPr>
              <p:cNvPr id="149532" name="Group 10">
                <a:extLst>
                  <a:ext uri="{FF2B5EF4-FFF2-40B4-BE49-F238E27FC236}">
                    <a16:creationId xmlns:a16="http://schemas.microsoft.com/office/drawing/2014/main" id="{74737B36-436D-F1D0-E97C-CEEE02F54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7" y="3240"/>
                <a:ext cx="1460" cy="558"/>
                <a:chOff x="2517" y="3240"/>
                <a:chExt cx="1460" cy="558"/>
              </a:xfrm>
            </p:grpSpPr>
            <p:pic>
              <p:nvPicPr>
                <p:cNvPr id="149539" name="Picture 11">
                  <a:extLst>
                    <a:ext uri="{FF2B5EF4-FFF2-40B4-BE49-F238E27FC236}">
                      <a16:creationId xmlns:a16="http://schemas.microsoft.com/office/drawing/2014/main" id="{A99BB6DD-D766-1D59-FC56-4936978381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7" y="3240"/>
                  <a:ext cx="1460" cy="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9540" name="Text Box 12">
                  <a:extLst>
                    <a:ext uri="{FF2B5EF4-FFF2-40B4-BE49-F238E27FC236}">
                      <a16:creationId xmlns:a16="http://schemas.microsoft.com/office/drawing/2014/main" id="{76B0D8CA-A17E-0AF9-2FB3-0289E57055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5" y="3332"/>
                  <a:ext cx="1320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latin typeface="Arial" panose="020B0604020202020204" pitchFamily="34" charset="0"/>
                    </a:rPr>
                    <a:t>switch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9533" name="Group 13">
                <a:extLst>
                  <a:ext uri="{FF2B5EF4-FFF2-40B4-BE49-F238E27FC236}">
                    <a16:creationId xmlns:a16="http://schemas.microsoft.com/office/drawing/2014/main" id="{B4FD398C-7B04-6496-CA46-6AA9A55BC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7" y="4140"/>
                <a:ext cx="1460" cy="558"/>
                <a:chOff x="2517" y="3240"/>
                <a:chExt cx="1460" cy="558"/>
              </a:xfrm>
            </p:grpSpPr>
            <p:pic>
              <p:nvPicPr>
                <p:cNvPr id="149537" name="Picture 14">
                  <a:extLst>
                    <a:ext uri="{FF2B5EF4-FFF2-40B4-BE49-F238E27FC236}">
                      <a16:creationId xmlns:a16="http://schemas.microsoft.com/office/drawing/2014/main" id="{30680D5D-F0B4-3BA1-0B80-A79E3E27AC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7" y="3240"/>
                  <a:ext cx="1460" cy="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9538" name="Text Box 15">
                  <a:extLst>
                    <a:ext uri="{FF2B5EF4-FFF2-40B4-BE49-F238E27FC236}">
                      <a16:creationId xmlns:a16="http://schemas.microsoft.com/office/drawing/2014/main" id="{E070A991-026F-9C0D-48D9-0AB0EA2C9F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5" y="3332"/>
                  <a:ext cx="1320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latin typeface="Arial" panose="020B0604020202020204" pitchFamily="34" charset="0"/>
                    </a:rPr>
                    <a:t>circuit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9534" name="Group 16">
                <a:extLst>
                  <a:ext uri="{FF2B5EF4-FFF2-40B4-BE49-F238E27FC236}">
                    <a16:creationId xmlns:a16="http://schemas.microsoft.com/office/drawing/2014/main" id="{DFA26B35-53B0-A383-1877-8119B1A778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7" y="5040"/>
                <a:ext cx="1460" cy="558"/>
                <a:chOff x="2517" y="3240"/>
                <a:chExt cx="1460" cy="558"/>
              </a:xfrm>
            </p:grpSpPr>
            <p:pic>
              <p:nvPicPr>
                <p:cNvPr id="149535" name="Picture 17">
                  <a:extLst>
                    <a:ext uri="{FF2B5EF4-FFF2-40B4-BE49-F238E27FC236}">
                      <a16:creationId xmlns:a16="http://schemas.microsoft.com/office/drawing/2014/main" id="{E8DC0CE7-CDA5-BBCF-1F17-8A0DF03FBE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7" y="3240"/>
                  <a:ext cx="1460" cy="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9536" name="Text Box 18">
                  <a:extLst>
                    <a:ext uri="{FF2B5EF4-FFF2-40B4-BE49-F238E27FC236}">
                      <a16:creationId xmlns:a16="http://schemas.microsoft.com/office/drawing/2014/main" id="{773FB3E0-6CE2-95F1-F023-892D586057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5" y="3332"/>
                  <a:ext cx="1320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latin typeface="Arial" panose="020B0604020202020204" pitchFamily="34" charset="0"/>
                    </a:rPr>
                    <a:t>cell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49509" name="Group 19">
            <a:extLst>
              <a:ext uri="{FF2B5EF4-FFF2-40B4-BE49-F238E27FC236}">
                <a16:creationId xmlns:a16="http://schemas.microsoft.com/office/drawing/2014/main" id="{8D416CDD-6A2B-F541-1BB9-C2B2F7104185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3860800"/>
            <a:ext cx="3887788" cy="1873250"/>
            <a:chOff x="2347" y="7094"/>
            <a:chExt cx="5355" cy="1916"/>
          </a:xfrm>
        </p:grpSpPr>
        <p:grpSp>
          <p:nvGrpSpPr>
            <p:cNvPr id="149519" name="Group 20">
              <a:extLst>
                <a:ext uri="{FF2B5EF4-FFF2-40B4-BE49-F238E27FC236}">
                  <a16:creationId xmlns:a16="http://schemas.microsoft.com/office/drawing/2014/main" id="{65CDDBBA-3938-B912-7B6D-EE39990A4C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7" y="7094"/>
              <a:ext cx="5355" cy="478"/>
              <a:chOff x="2347" y="7094"/>
              <a:chExt cx="5355" cy="478"/>
            </a:xfrm>
          </p:grpSpPr>
          <p:sp>
            <p:nvSpPr>
              <p:cNvPr id="149527" name="AutoShape 21">
                <a:extLst>
                  <a:ext uri="{FF2B5EF4-FFF2-40B4-BE49-F238E27FC236}">
                    <a16:creationId xmlns:a16="http://schemas.microsoft.com/office/drawing/2014/main" id="{5F61C391-58F6-E120-95DF-0CC65A5D5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7094"/>
                <a:ext cx="1559" cy="4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18000" tIns="18000" rIns="18000" bIns="18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electrical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9528" name="AutoShape 22">
                <a:extLst>
                  <a:ext uri="{FF2B5EF4-FFF2-40B4-BE49-F238E27FC236}">
                    <a16:creationId xmlns:a16="http://schemas.microsoft.com/office/drawing/2014/main" id="{23E9AD86-E76E-1CA0-3D9F-CDA45F49B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7094"/>
                <a:ext cx="879" cy="4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18000" tIns="18000" rIns="18000" bIns="18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cell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9529" name="AutoShape 23">
                <a:extLst>
                  <a:ext uri="{FF2B5EF4-FFF2-40B4-BE49-F238E27FC236}">
                    <a16:creationId xmlns:a16="http://schemas.microsoft.com/office/drawing/2014/main" id="{6038FCFD-92C1-8096-72EC-C7C53923B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" y="7094"/>
                <a:ext cx="1714" cy="4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18000" tIns="18000" rIns="18000" bIns="18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movement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9520" name="Group 24">
              <a:extLst>
                <a:ext uri="{FF2B5EF4-FFF2-40B4-BE49-F238E27FC236}">
                  <a16:creationId xmlns:a16="http://schemas.microsoft.com/office/drawing/2014/main" id="{E201286F-6C6B-932A-5753-65002C601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7" y="8534"/>
              <a:ext cx="2400" cy="476"/>
              <a:chOff x="3597" y="8640"/>
              <a:chExt cx="2400" cy="476"/>
            </a:xfrm>
          </p:grpSpPr>
          <p:sp>
            <p:nvSpPr>
              <p:cNvPr id="149525" name="AutoShape 25">
                <a:extLst>
                  <a:ext uri="{FF2B5EF4-FFF2-40B4-BE49-F238E27FC236}">
                    <a16:creationId xmlns:a16="http://schemas.microsoft.com/office/drawing/2014/main" id="{FC1FDB97-3300-AD58-0826-303ECE271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6" y="8640"/>
                <a:ext cx="1080" cy="4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18000" tIns="18000" rIns="18000" bIns="18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sound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9526" name="AutoShape 26">
                <a:extLst>
                  <a:ext uri="{FF2B5EF4-FFF2-40B4-BE49-F238E27FC236}">
                    <a16:creationId xmlns:a16="http://schemas.microsoft.com/office/drawing/2014/main" id="{7D3870F0-0EEC-0A82-3577-56E8ED71C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8640"/>
                <a:ext cx="960" cy="4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18000" tIns="18000" rIns="18000" bIns="18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heat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9521" name="Group 27">
              <a:extLst>
                <a:ext uri="{FF2B5EF4-FFF2-40B4-BE49-F238E27FC236}">
                  <a16:creationId xmlns:a16="http://schemas.microsoft.com/office/drawing/2014/main" id="{E6AA15CC-C7A2-5CF8-02CE-173D066A9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7" y="7811"/>
              <a:ext cx="3995" cy="483"/>
              <a:chOff x="2757" y="7920"/>
              <a:chExt cx="3995" cy="483"/>
            </a:xfrm>
          </p:grpSpPr>
          <p:sp>
            <p:nvSpPr>
              <p:cNvPr id="149522" name="AutoShape 28">
                <a:extLst>
                  <a:ext uri="{FF2B5EF4-FFF2-40B4-BE49-F238E27FC236}">
                    <a16:creationId xmlns:a16="http://schemas.microsoft.com/office/drawing/2014/main" id="{79BE03E7-3D06-5816-E5D9-17124CDF0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7927"/>
                <a:ext cx="844" cy="47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18000" tIns="18000" rIns="18000" bIns="18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light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9523" name="AutoShape 29">
                <a:extLst>
                  <a:ext uri="{FF2B5EF4-FFF2-40B4-BE49-F238E27FC236}">
                    <a16:creationId xmlns:a16="http://schemas.microsoft.com/office/drawing/2014/main" id="{C1E1A482-9703-A7E7-539A-56B02200E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7922"/>
                <a:ext cx="995" cy="4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18000" tIns="18000" rIns="18000" bIns="18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lamp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9524" name="AutoShape 30">
                <a:extLst>
                  <a:ext uri="{FF2B5EF4-FFF2-40B4-BE49-F238E27FC236}">
                    <a16:creationId xmlns:a16="http://schemas.microsoft.com/office/drawing/2014/main" id="{71028D98-F5E0-F5DD-3332-680CDD2C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" y="7927"/>
                <a:ext cx="1546" cy="4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18000" tIns="18000" rIns="18000" bIns="18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chemical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4000" name="Line 32">
            <a:extLst>
              <a:ext uri="{FF2B5EF4-FFF2-40B4-BE49-F238E27FC236}">
                <a16:creationId xmlns:a16="http://schemas.microsoft.com/office/drawing/2014/main" id="{B89F35A5-A72E-6AA0-B9D5-A14CCC31E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549275"/>
            <a:ext cx="1008063" cy="5762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1" name="Line 33">
            <a:extLst>
              <a:ext uri="{FF2B5EF4-FFF2-40B4-BE49-F238E27FC236}">
                <a16:creationId xmlns:a16="http://schemas.microsoft.com/office/drawing/2014/main" id="{C3DBAC2A-E467-2225-A49C-524F80668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1196975"/>
            <a:ext cx="1296988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2" name="Line 34">
            <a:extLst>
              <a:ext uri="{FF2B5EF4-FFF2-40B4-BE49-F238E27FC236}">
                <a16:creationId xmlns:a16="http://schemas.microsoft.com/office/drawing/2014/main" id="{12B15DFD-8C24-37E4-1637-2CDCCD4539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476250"/>
            <a:ext cx="936625" cy="11525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04" name="Text Box 36">
            <a:extLst>
              <a:ext uri="{FF2B5EF4-FFF2-40B4-BE49-F238E27FC236}">
                <a16:creationId xmlns:a16="http://schemas.microsoft.com/office/drawing/2014/main" id="{F37D5E8D-3BB0-45C6-7886-169B0F33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7670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chemical</a:t>
            </a:r>
            <a:endParaRPr lang="en-GB" altLang="en-US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84005" name="Text Box 37">
            <a:extLst>
              <a:ext uri="{FF2B5EF4-FFF2-40B4-BE49-F238E27FC236}">
                <a16:creationId xmlns:a16="http://schemas.microsoft.com/office/drawing/2014/main" id="{D9E94AE5-E439-36CD-CBED-911D59C9E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43706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electrical</a:t>
            </a:r>
            <a:endParaRPr lang="en-GB" altLang="en-US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84007" name="Text Box 39">
            <a:extLst>
              <a:ext uri="{FF2B5EF4-FFF2-40B4-BE49-F238E27FC236}">
                <a16:creationId xmlns:a16="http://schemas.microsoft.com/office/drawing/2014/main" id="{A1BD3C29-5EB7-7236-F2F0-75CA76C6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86886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cell</a:t>
            </a:r>
            <a:endParaRPr lang="en-GB" altLang="en-US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84008" name="Text Box 40">
            <a:extLst>
              <a:ext uri="{FF2B5EF4-FFF2-40B4-BE49-F238E27FC236}">
                <a16:creationId xmlns:a16="http://schemas.microsoft.com/office/drawing/2014/main" id="{4EBBF253-7B0A-47DD-07F2-AA78968ED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373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lamp</a:t>
            </a:r>
            <a:endParaRPr lang="en-GB" altLang="en-US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84009" name="Text Box 41">
            <a:extLst>
              <a:ext uri="{FF2B5EF4-FFF2-40B4-BE49-F238E27FC236}">
                <a16:creationId xmlns:a16="http://schemas.microsoft.com/office/drawing/2014/main" id="{BDA7A03F-94B4-2434-2006-62E9297C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light</a:t>
            </a:r>
            <a:endParaRPr lang="en-GB" altLang="en-US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84010" name="Text Box 42">
            <a:extLst>
              <a:ext uri="{FF2B5EF4-FFF2-40B4-BE49-F238E27FC236}">
                <a16:creationId xmlns:a16="http://schemas.microsoft.com/office/drawing/2014/main" id="{009066A3-165E-5562-518D-F90E3978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16585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heat</a:t>
            </a:r>
            <a:endParaRPr lang="en-GB" altLang="en-US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4" grpId="0"/>
      <p:bldP spid="84005" grpId="0"/>
      <p:bldP spid="84007" grpId="0"/>
      <p:bldP spid="84008" grpId="0"/>
      <p:bldP spid="84009" grpId="0"/>
      <p:bldP spid="840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D888C0AD-5C13-AD3C-D869-5A17CCE1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685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Both these circuits have the same number of batteries. 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8429A0B-BFEA-76DE-67F1-2A8A927F8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8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Why do the ammeters show different current readings? 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831F4470-DCE4-EB37-638E-3B0B796F7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86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Which component has the greater resistance? </a:t>
            </a: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BE7FA282-DA0B-8931-02A2-96D114F4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4958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There is less current in circuit E which means it's harder for the current to flow in the circuit with the motor. </a:t>
            </a:r>
          </a:p>
        </p:txBody>
      </p:sp>
      <p:pic>
        <p:nvPicPr>
          <p:cNvPr id="150534" name="Picture 6" descr="circuit pict with two batteries">
            <a:extLst>
              <a:ext uri="{FF2B5EF4-FFF2-40B4-BE49-F238E27FC236}">
                <a16:creationId xmlns:a16="http://schemas.microsoft.com/office/drawing/2014/main" id="{18CE2A07-2A54-1581-4AF5-6E6D0A38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1788"/>
            <a:ext cx="30480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circuit pict with motor">
            <a:extLst>
              <a:ext uri="{FF2B5EF4-FFF2-40B4-BE49-F238E27FC236}">
                <a16:creationId xmlns:a16="http://schemas.microsoft.com/office/drawing/2014/main" id="{EABA14A1-5F6C-09FE-8AF7-7ED29986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600200"/>
            <a:ext cx="31305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Rectangle 8">
            <a:extLst>
              <a:ext uri="{FF2B5EF4-FFF2-40B4-BE49-F238E27FC236}">
                <a16:creationId xmlns:a16="http://schemas.microsoft.com/office/drawing/2014/main" id="{AEB91AE2-3CDF-7772-7F91-39857FAE2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0537" name="Rectangle 9">
            <a:extLst>
              <a:ext uri="{FF2B5EF4-FFF2-40B4-BE49-F238E27FC236}">
                <a16:creationId xmlns:a16="http://schemas.microsoft.com/office/drawing/2014/main" id="{2BA80559-F138-6C29-013C-D75A92844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50" y="2209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E3D7CE26-F8BF-8589-6DF3-57971C37A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7J  Connecting circuits – Circuits quiz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2FFA8EA-8111-9D2F-A975-04012E5E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6858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	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three things needed to make a circuit are a power supply, an electrical device and… 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wires.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a plug.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batteries.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8C16FEC4-B863-DD67-50C0-44E888D2E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82296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The parts that are connected to make an electrical circuit are called…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a)  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computers.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components.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consonants.</a:t>
            </a:r>
          </a:p>
        </p:txBody>
      </p:sp>
      <p:pic>
        <p:nvPicPr>
          <p:cNvPr id="151557" name="Picture 5" descr="play">
            <a:extLst>
              <a:ext uri="{FF2B5EF4-FFF2-40B4-BE49-F238E27FC236}">
                <a16:creationId xmlns:a16="http://schemas.microsoft.com/office/drawing/2014/main" id="{9D65B622-9710-AF44-EE38-879CEF49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>
            <a:extLst>
              <a:ext uri="{FF2B5EF4-FFF2-40B4-BE49-F238E27FC236}">
                <a16:creationId xmlns:a16="http://schemas.microsoft.com/office/drawing/2014/main" id="{799021D8-2F1D-3F41-8009-043C9638F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70660" grpId="0" autoUpdateAnimBg="0"/>
      <p:bldP spid="7066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5A3313E-C361-D0AA-18D9-3C894954F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8610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The flow of electrical charge around a circuit is called the…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raisin.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battery.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current.</a:t>
            </a:r>
          </a:p>
        </p:txBody>
      </p:sp>
      <p:pic>
        <p:nvPicPr>
          <p:cNvPr id="153603" name="Picture 3" descr="play">
            <a:extLst>
              <a:ext uri="{FF2B5EF4-FFF2-40B4-BE49-F238E27FC236}">
                <a16:creationId xmlns:a16="http://schemas.microsoft.com/office/drawing/2014/main" id="{8A015D7C-D928-4F2D-987F-E01C0190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4">
            <a:extLst>
              <a:ext uri="{FF2B5EF4-FFF2-40B4-BE49-F238E27FC236}">
                <a16:creationId xmlns:a16="http://schemas.microsoft.com/office/drawing/2014/main" id="{E4F074A0-E24A-A43E-95C3-58F6AFEE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68F7634-F59E-243E-BEF9-835A9AD2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7J  Connecting circuits – Circuits quiz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01A7321-20F3-ACA2-B3F6-3EA168C46EC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429000"/>
            <a:ext cx="8305800" cy="2617788"/>
            <a:chOff x="336" y="2160"/>
            <a:chExt cx="5232" cy="1649"/>
          </a:xfrm>
        </p:grpSpPr>
        <p:sp>
          <p:nvSpPr>
            <p:cNvPr id="153607" name="Rectangle 7">
              <a:extLst>
                <a:ext uri="{FF2B5EF4-FFF2-40B4-BE49-F238E27FC236}">
                  <a16:creationId xmlns:a16="http://schemas.microsoft.com/office/drawing/2014/main" id="{621E3568-C69C-48E0-7BEC-51EA61933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56"/>
              <a:ext cx="5232" cy="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1000" indent="-3810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</a:t>
              </a: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The symbol 	  represents which electrical component?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	</a:t>
              </a:r>
              <a:r>
                <a:rPr lang="en-GB" altLang="en-US" sz="2400">
                  <a:solidFill>
                    <a:srgbClr val="FF66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a)</a:t>
              </a: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A switch.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	</a:t>
              </a:r>
              <a:r>
                <a:rPr lang="en-GB" altLang="en-US" sz="2400">
                  <a:solidFill>
                    <a:srgbClr val="FF66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b)</a:t>
              </a: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A bulb.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	</a:t>
              </a:r>
              <a:r>
                <a:rPr lang="en-GB" altLang="en-US" sz="2400">
                  <a:solidFill>
                    <a:srgbClr val="FF66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c)</a:t>
              </a: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An ammeter.</a:t>
              </a:r>
            </a:p>
          </p:txBody>
        </p:sp>
        <p:pic>
          <p:nvPicPr>
            <p:cNvPr id="153608" name="Picture 8" descr="bulb symbol">
              <a:extLst>
                <a:ext uri="{FF2B5EF4-FFF2-40B4-BE49-F238E27FC236}">
                  <a16:creationId xmlns:a16="http://schemas.microsoft.com/office/drawing/2014/main" id="{8668F0DE-9CC6-5A4F-2C0A-98F39FC3F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160"/>
              <a:ext cx="43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05A3AB3-4B7A-B30A-CDA5-B6F4931B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8610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When a switch is closed, an electrical circuit is said to be…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complete.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broken.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positive.</a:t>
            </a:r>
          </a:p>
        </p:txBody>
      </p:sp>
      <p:pic>
        <p:nvPicPr>
          <p:cNvPr id="155651" name="Picture 3" descr="play">
            <a:extLst>
              <a:ext uri="{FF2B5EF4-FFF2-40B4-BE49-F238E27FC236}">
                <a16:creationId xmlns:a16="http://schemas.microsoft.com/office/drawing/2014/main" id="{1545F133-969C-F572-39A2-1585CBDC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>
            <a:extLst>
              <a:ext uri="{FF2B5EF4-FFF2-40B4-BE49-F238E27FC236}">
                <a16:creationId xmlns:a16="http://schemas.microsoft.com/office/drawing/2014/main" id="{80D6734F-3051-03A6-3384-731F5275B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761EB07B-70DA-7EC0-7A11-862F1A1B9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7J  Connecting circuits – Circuits quiz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D863CE6-D1FF-E045-D87C-2DA6545F12D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838200"/>
            <a:ext cx="8229600" cy="2100263"/>
            <a:chOff x="336" y="528"/>
            <a:chExt cx="5184" cy="1323"/>
          </a:xfrm>
        </p:grpSpPr>
        <p:sp>
          <p:nvSpPr>
            <p:cNvPr id="155655" name="Rectangle 7">
              <a:extLst>
                <a:ext uri="{FF2B5EF4-FFF2-40B4-BE49-F238E27FC236}">
                  <a16:creationId xmlns:a16="http://schemas.microsoft.com/office/drawing/2014/main" id="{A71D7A4D-20A1-8354-360D-3FA42FD3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528"/>
              <a:ext cx="5184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66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5.</a:t>
              </a: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	What is the symbol for a cell?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	</a:t>
              </a:r>
              <a:r>
                <a:rPr lang="en-GB" altLang="en-US" sz="2400">
                  <a:solidFill>
                    <a:srgbClr val="FF66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a)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	</a:t>
              </a:r>
              <a:r>
                <a:rPr lang="en-GB" altLang="en-US" sz="2400">
                  <a:solidFill>
                    <a:srgbClr val="FF66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b)</a:t>
              </a:r>
              <a:endPara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3333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	</a:t>
              </a:r>
              <a:r>
                <a:rPr lang="en-GB" altLang="en-US" sz="2400">
                  <a:solidFill>
                    <a:srgbClr val="FF66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c)</a:t>
              </a:r>
              <a:endPara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5656" name="Picture 8" descr="resister">
              <a:extLst>
                <a:ext uri="{FF2B5EF4-FFF2-40B4-BE49-F238E27FC236}">
                  <a16:creationId xmlns:a16="http://schemas.microsoft.com/office/drawing/2014/main" id="{0A6FCF5F-99DD-8AFC-9488-2D9276511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12"/>
              <a:ext cx="74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7" name="Picture 9" descr="cell">
              <a:extLst>
                <a:ext uri="{FF2B5EF4-FFF2-40B4-BE49-F238E27FC236}">
                  <a16:creationId xmlns:a16="http://schemas.microsoft.com/office/drawing/2014/main" id="{EEAAA6C9-8D5C-9C6E-94C8-F39439F33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00"/>
              <a:ext cx="57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8" name="Picture 10" descr="switch">
              <a:extLst>
                <a:ext uri="{FF2B5EF4-FFF2-40B4-BE49-F238E27FC236}">
                  <a16:creationId xmlns:a16="http://schemas.microsoft.com/office/drawing/2014/main" id="{51A5BCB1-6969-F2E6-E180-92F21C252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632"/>
              <a:ext cx="76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BC43BA3-D289-A764-87C0-6A128A78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8305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When a circuit is broken, what happens to the current?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the current continues to flow.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the current changes direction.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the current no longer flows.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4786247-A69D-72DB-4410-ECEF46F62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7.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Batteries should be connected so that their poles are arranged…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positive to positive.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b)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negative to negative.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altLang="en-US" sz="24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c)  </a:t>
            </a:r>
            <a:r>
              <a:rPr lang="en-GB" altLang="en-US" sz="2400">
                <a:solidFill>
                  <a:srgbClr val="33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positive to negative.</a:t>
            </a:r>
          </a:p>
        </p:txBody>
      </p:sp>
      <p:pic>
        <p:nvPicPr>
          <p:cNvPr id="157700" name="Picture 4" descr="play">
            <a:extLst>
              <a:ext uri="{FF2B5EF4-FFF2-40B4-BE49-F238E27FC236}">
                <a16:creationId xmlns:a16="http://schemas.microsoft.com/office/drawing/2014/main" id="{E963BE1A-228E-7E5D-CC23-9F35B35F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48DAF642-802B-86B9-D252-FB115606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439EE5FB-72C6-6F02-D22B-2D9F3DB6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7J  Connecting circuits – Circuits quiz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F8C8D4C-EF5E-5F09-00D6-EA90008D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/>
              <a:t>Circuit</a:t>
            </a:r>
            <a:r>
              <a:rPr lang="es-ES" dirty="0"/>
              <a:t> symbols</a:t>
            </a:r>
            <a:br>
              <a:rPr lang="es-ES" dirty="0"/>
            </a:br>
            <a:endParaRPr lang="es-ES" dirty="0"/>
          </a:p>
        </p:txBody>
      </p:sp>
      <p:sp>
        <p:nvSpPr>
          <p:cNvPr id="16387" name="2 Marcador de texto">
            <a:extLst>
              <a:ext uri="{FF2B5EF4-FFF2-40B4-BE49-F238E27FC236}">
                <a16:creationId xmlns:a16="http://schemas.microsoft.com/office/drawing/2014/main" id="{8F376A0D-3F4B-97A0-1D0D-761B1713989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sp>
        <p:nvSpPr>
          <p:cNvPr id="16388" name="3 Marcador de contenido">
            <a:extLst>
              <a:ext uri="{FF2B5EF4-FFF2-40B4-BE49-F238E27FC236}">
                <a16:creationId xmlns:a16="http://schemas.microsoft.com/office/drawing/2014/main" id="{F3AC179D-D841-0A7D-F9AB-84C705305F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5CB900A9-2436-3E5C-917C-E2F173FD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9400"/>
            <a:ext cx="831691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>
            <a:extLst>
              <a:ext uri="{FF2B5EF4-FFF2-40B4-BE49-F238E27FC236}">
                <a16:creationId xmlns:a16="http://schemas.microsoft.com/office/drawing/2014/main" id="{14991161-9FED-6EEC-F4CC-3C4C9D0C90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8FA22"/>
          </a:solidFill>
        </p:spPr>
        <p:txBody>
          <a:bodyPr/>
          <a:lstStyle/>
          <a:p>
            <a:pPr eaLnBrk="1" hangingPunct="1"/>
            <a:r>
              <a:rPr lang="en-GB" altLang="en-US" sz="4000"/>
              <a:t>Disadvantages of Series Circuits</a:t>
            </a:r>
          </a:p>
        </p:txBody>
      </p:sp>
      <p:sp>
        <p:nvSpPr>
          <p:cNvPr id="1087491" name="Rectangle 3">
            <a:extLst>
              <a:ext uri="{FF2B5EF4-FFF2-40B4-BE49-F238E27FC236}">
                <a16:creationId xmlns:a16="http://schemas.microsoft.com/office/drawing/2014/main" id="{EBA23DDF-E0B5-76F2-C5B4-28DD4E632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When one component breaks the whole circuit stops working as no current flows.</a:t>
            </a:r>
          </a:p>
          <a:p>
            <a:pPr eaLnBrk="1" hangingPunct="1"/>
            <a:r>
              <a:rPr lang="en-GB" altLang="en-US"/>
              <a:t>The voltage is divided between the bulbs. so the more bulbs added the dimmer each one is.</a:t>
            </a:r>
          </a:p>
          <a:p>
            <a:pPr eaLnBrk="1" hangingPunct="1"/>
            <a:r>
              <a:rPr lang="en-GB" altLang="en-US"/>
              <a:t>The components can’t be switched on and off separately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7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0" grpId="0" animBg="1"/>
      <p:bldP spid="1087491" grpId="0" build="p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>
            <a:extLst>
              <a:ext uri="{FF2B5EF4-FFF2-40B4-BE49-F238E27FC236}">
                <a16:creationId xmlns:a16="http://schemas.microsoft.com/office/drawing/2014/main" id="{25FB569C-32C7-0907-A181-1679A0BC06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8FA22"/>
          </a:solidFill>
        </p:spPr>
        <p:txBody>
          <a:bodyPr/>
          <a:lstStyle/>
          <a:p>
            <a:pPr eaLnBrk="1" hangingPunct="1"/>
            <a:r>
              <a:rPr lang="en-GB" altLang="en-US" sz="4000"/>
              <a:t>Advantages of a Parallel Circuit</a:t>
            </a:r>
          </a:p>
        </p:txBody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A1591724-EF66-257F-1E2A-E8130D5DC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When one bulb breaks the rest of the circuit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continues to work.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The voltage in each branch is the same as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the supply voltage. Therefore, bulbs in parallel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will each be as bright as a single bulb.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Each component can be switched on and off separately.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9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9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4" grpId="0" animBg="1"/>
      <p:bldP spid="1093635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38649CF2-0CF5-56BB-9674-3CE03688641B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0" y="0"/>
            <a:ext cx="4330700" cy="5334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Resistors in series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D56D8913-714C-9541-77F8-97C2D607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1617663"/>
            <a:ext cx="5426075" cy="18319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44" name="Line 9">
            <a:extLst>
              <a:ext uri="{FF2B5EF4-FFF2-40B4-BE49-F238E27FC236}">
                <a16:creationId xmlns:a16="http://schemas.microsoft.com/office/drawing/2014/main" id="{6D369D0E-B298-876C-0936-EF3FE4114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2738" y="18161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45" name="Line 10">
            <a:extLst>
              <a:ext uri="{FF2B5EF4-FFF2-40B4-BE49-F238E27FC236}">
                <a16:creationId xmlns:a16="http://schemas.microsoft.com/office/drawing/2014/main" id="{8C5979E8-94EF-04A0-D6D2-E6737C053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19319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46" name="Line 11">
            <a:extLst>
              <a:ext uri="{FF2B5EF4-FFF2-40B4-BE49-F238E27FC236}">
                <a16:creationId xmlns:a16="http://schemas.microsoft.com/office/drawing/2014/main" id="{8FEE4C23-3DBC-E631-A0B0-46887FC76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0335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47" name="Line 12">
            <a:extLst>
              <a:ext uri="{FF2B5EF4-FFF2-40B4-BE49-F238E27FC236}">
                <a16:creationId xmlns:a16="http://schemas.microsoft.com/office/drawing/2014/main" id="{BA313D35-428D-BA65-C972-4A336FA8CA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488" y="2846388"/>
            <a:ext cx="10652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48" name="Line 13">
            <a:extLst>
              <a:ext uri="{FF2B5EF4-FFF2-40B4-BE49-F238E27FC236}">
                <a16:creationId xmlns:a16="http://schemas.microsoft.com/office/drawing/2014/main" id="{9E0197C6-C385-B5AB-6A19-A0039B4DE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9175" y="2033588"/>
            <a:ext cx="1588" cy="808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49" name="Line 14">
            <a:extLst>
              <a:ext uri="{FF2B5EF4-FFF2-40B4-BE49-F238E27FC236}">
                <a16:creationId xmlns:a16="http://schemas.microsoft.com/office/drawing/2014/main" id="{48CCA187-3030-E46B-F889-A868C9151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20335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50" name="Line 15">
            <a:extLst>
              <a:ext uri="{FF2B5EF4-FFF2-40B4-BE49-F238E27FC236}">
                <a16:creationId xmlns:a16="http://schemas.microsoft.com/office/drawing/2014/main" id="{4C3ED39C-4C80-FEB4-A3EA-9F012C7569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5875" y="2841625"/>
            <a:ext cx="361950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51" name="Line 19">
            <a:extLst>
              <a:ext uri="{FF2B5EF4-FFF2-40B4-BE49-F238E27FC236}">
                <a16:creationId xmlns:a16="http://schemas.microsoft.com/office/drawing/2014/main" id="{F8C7AA0D-476C-2CD6-6833-017E78EAF0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3300" y="2849563"/>
            <a:ext cx="9890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52" name="Line 21">
            <a:extLst>
              <a:ext uri="{FF2B5EF4-FFF2-40B4-BE49-F238E27FC236}">
                <a16:creationId xmlns:a16="http://schemas.microsoft.com/office/drawing/2014/main" id="{042C40FE-F6D1-CA17-88E0-3507E28C1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3113" y="2020888"/>
            <a:ext cx="1587" cy="84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53" name="Rectangle 23">
            <a:extLst>
              <a:ext uri="{FF2B5EF4-FFF2-40B4-BE49-F238E27FC236}">
                <a16:creationId xmlns:a16="http://schemas.microsoft.com/office/drawing/2014/main" id="{438FE056-DAE6-586C-458D-8DEEBA648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7432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3854" name="Rectangle 25">
            <a:extLst>
              <a:ext uri="{FF2B5EF4-FFF2-40B4-BE49-F238E27FC236}">
                <a16:creationId xmlns:a16="http://schemas.microsoft.com/office/drawing/2014/main" id="{2670C1FD-85E9-C9E1-A9A0-CC5EA14B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7432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3855" name="Rectangle 26">
            <a:extLst>
              <a:ext uri="{FF2B5EF4-FFF2-40B4-BE49-F238E27FC236}">
                <a16:creationId xmlns:a16="http://schemas.microsoft.com/office/drawing/2014/main" id="{2FFC3DCA-D143-3234-C6D1-CF135EA81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30432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4</a:t>
            </a:r>
            <a:r>
              <a:rPr lang="en-GB" altLang="en-US" sz="2000" b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63856" name="Rectangle 27">
            <a:extLst>
              <a:ext uri="{FF2B5EF4-FFF2-40B4-BE49-F238E27FC236}">
                <a16:creationId xmlns:a16="http://schemas.microsoft.com/office/drawing/2014/main" id="{7C5B9815-2787-22C8-0285-857656FB8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30305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2</a:t>
            </a:r>
            <a:r>
              <a:rPr lang="en-GB" altLang="en-US" sz="2000" b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63857" name="Text Box 28">
            <a:extLst>
              <a:ext uri="{FF2B5EF4-FFF2-40B4-BE49-F238E27FC236}">
                <a16:creationId xmlns:a16="http://schemas.microsoft.com/office/drawing/2014/main" id="{13DAF0BE-9D67-6532-AC9B-371B25B3D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889000"/>
            <a:ext cx="458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0">
                <a:solidFill>
                  <a:srgbClr val="FF6600"/>
                </a:solidFill>
              </a:rPr>
              <a:t>Total resistance = R</a:t>
            </a:r>
            <a:r>
              <a:rPr lang="en-GB" altLang="en-US" sz="2800" b="0" baseline="-25000">
                <a:solidFill>
                  <a:srgbClr val="FF6600"/>
                </a:solidFill>
              </a:rPr>
              <a:t>1</a:t>
            </a:r>
            <a:r>
              <a:rPr lang="en-GB" altLang="en-US" sz="2800" b="0">
                <a:solidFill>
                  <a:srgbClr val="FF6600"/>
                </a:solidFill>
              </a:rPr>
              <a:t> + R</a:t>
            </a:r>
            <a:r>
              <a:rPr lang="en-GB" altLang="en-US" sz="2800" b="0" baseline="-2500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02429" name="Rectangle 29">
            <a:extLst>
              <a:ext uri="{FF2B5EF4-FFF2-40B4-BE49-F238E27FC236}">
                <a16:creationId xmlns:a16="http://schemas.microsoft.com/office/drawing/2014/main" id="{5694FA54-F708-3395-73FD-5CE0C0D98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4052888"/>
            <a:ext cx="6808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What is the total resistance for the circuit shown?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333399"/>
              </a:solidFill>
            </a:endParaRPr>
          </a:p>
        </p:txBody>
      </p:sp>
      <p:sp>
        <p:nvSpPr>
          <p:cNvPr id="102430" name="Rectangle 30">
            <a:extLst>
              <a:ext uri="{FF2B5EF4-FFF2-40B4-BE49-F238E27FC236}">
                <a16:creationId xmlns:a16="http://schemas.microsoft.com/office/drawing/2014/main" id="{4E78A42D-3CC1-F576-E5AB-77791D354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4751388"/>
            <a:ext cx="369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R</a:t>
            </a:r>
            <a:r>
              <a:rPr lang="en-GB" altLang="en-US" sz="2400" b="0" baseline="-25000">
                <a:solidFill>
                  <a:srgbClr val="333399"/>
                </a:solidFill>
              </a:rPr>
              <a:t>1</a:t>
            </a:r>
            <a:r>
              <a:rPr lang="en-GB" altLang="en-US" sz="2400" b="0">
                <a:solidFill>
                  <a:srgbClr val="333399"/>
                </a:solidFill>
              </a:rPr>
              <a:t> + R</a:t>
            </a:r>
            <a:r>
              <a:rPr lang="en-GB" altLang="en-US" sz="2400" b="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02431" name="Rectangle 31">
            <a:extLst>
              <a:ext uri="{FF2B5EF4-FFF2-40B4-BE49-F238E27FC236}">
                <a16:creationId xmlns:a16="http://schemas.microsoft.com/office/drawing/2014/main" id="{AB785BCF-9FEC-CCA2-FFA0-52A351D47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5178425"/>
            <a:ext cx="400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4 </a:t>
            </a:r>
            <a:r>
              <a:rPr lang="en-GB" altLang="en-US" sz="2400" b="0">
                <a:solidFill>
                  <a:srgbClr val="333399"/>
                </a:solidFill>
                <a:sym typeface="Symbol" panose="05050102010706020507" pitchFamily="18" charset="2"/>
              </a:rPr>
              <a:t></a:t>
            </a:r>
            <a:r>
              <a:rPr lang="en-GB" altLang="en-US" sz="2400" b="0">
                <a:solidFill>
                  <a:srgbClr val="333399"/>
                </a:solidFill>
              </a:rPr>
              <a:t> + 2 </a:t>
            </a:r>
            <a:r>
              <a:rPr lang="en-GB" altLang="en-US" sz="2400" b="0">
                <a:solidFill>
                  <a:srgbClr val="333399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02432" name="Rectangle 32">
            <a:extLst>
              <a:ext uri="{FF2B5EF4-FFF2-40B4-BE49-F238E27FC236}">
                <a16:creationId xmlns:a16="http://schemas.microsoft.com/office/drawing/2014/main" id="{D3288BB1-7896-0EBE-7AEE-46213CDC7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5724525"/>
            <a:ext cx="317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 u="sng">
                <a:solidFill>
                  <a:srgbClr val="000000"/>
                </a:solidFill>
              </a:rPr>
              <a:t>Total resistance = 6 </a:t>
            </a:r>
            <a:r>
              <a:rPr lang="en-GB" altLang="en-US" sz="2400" b="0" u="sng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9" grpId="0" autoUpdateAnimBg="0"/>
      <p:bldP spid="102430" grpId="0" autoUpdateAnimBg="0"/>
      <p:bldP spid="102431" grpId="0" autoUpdateAnimBg="0"/>
      <p:bldP spid="102432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1AA047D9-E960-64EC-6310-4E65B853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1935163"/>
            <a:ext cx="5426075" cy="18319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67" name="Line 4">
            <a:extLst>
              <a:ext uri="{FF2B5EF4-FFF2-40B4-BE49-F238E27FC236}">
                <a16:creationId xmlns:a16="http://schemas.microsoft.com/office/drawing/2014/main" id="{3497BB46-1077-2143-11D0-A8A66F661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2738" y="21336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68" name="Line 5">
            <a:extLst>
              <a:ext uri="{FF2B5EF4-FFF2-40B4-BE49-F238E27FC236}">
                <a16:creationId xmlns:a16="http://schemas.microsoft.com/office/drawing/2014/main" id="{77A2A28E-5DC2-2F07-CC0A-6C16420C1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2494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69" name="Line 6">
            <a:extLst>
              <a:ext uri="{FF2B5EF4-FFF2-40B4-BE49-F238E27FC236}">
                <a16:creationId xmlns:a16="http://schemas.microsoft.com/office/drawing/2014/main" id="{6F8E577F-7AF1-CD20-1434-60141D250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3510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70" name="Line 7">
            <a:extLst>
              <a:ext uri="{FF2B5EF4-FFF2-40B4-BE49-F238E27FC236}">
                <a16:creationId xmlns:a16="http://schemas.microsoft.com/office/drawing/2014/main" id="{3780B53D-E97F-0E88-2A37-23E91172D0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488" y="3163888"/>
            <a:ext cx="10652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71" name="Line 8">
            <a:extLst>
              <a:ext uri="{FF2B5EF4-FFF2-40B4-BE49-F238E27FC236}">
                <a16:creationId xmlns:a16="http://schemas.microsoft.com/office/drawing/2014/main" id="{70156DD4-A017-D349-C609-D0C5DB1944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9175" y="2351088"/>
            <a:ext cx="1588" cy="808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72" name="Line 9">
            <a:extLst>
              <a:ext uri="{FF2B5EF4-FFF2-40B4-BE49-F238E27FC236}">
                <a16:creationId xmlns:a16="http://schemas.microsoft.com/office/drawing/2014/main" id="{248383F5-E50F-2060-0531-A6C4723F2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23510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73" name="Line 10">
            <a:extLst>
              <a:ext uri="{FF2B5EF4-FFF2-40B4-BE49-F238E27FC236}">
                <a16:creationId xmlns:a16="http://schemas.microsoft.com/office/drawing/2014/main" id="{34E30427-BF8F-192B-8D80-B9A7EA2F7F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5875" y="3159125"/>
            <a:ext cx="361950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74" name="Line 11">
            <a:extLst>
              <a:ext uri="{FF2B5EF4-FFF2-40B4-BE49-F238E27FC236}">
                <a16:creationId xmlns:a16="http://schemas.microsoft.com/office/drawing/2014/main" id="{15DB52AB-7772-99DC-D925-5D38764191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3300" y="3167063"/>
            <a:ext cx="9890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75" name="Line 12">
            <a:extLst>
              <a:ext uri="{FF2B5EF4-FFF2-40B4-BE49-F238E27FC236}">
                <a16:creationId xmlns:a16="http://schemas.microsoft.com/office/drawing/2014/main" id="{C067B602-AC39-B053-04CD-9D8C869AB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3113" y="2338388"/>
            <a:ext cx="1587" cy="84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876" name="Rectangle 13">
            <a:extLst>
              <a:ext uri="{FF2B5EF4-FFF2-40B4-BE49-F238E27FC236}">
                <a16:creationId xmlns:a16="http://schemas.microsoft.com/office/drawing/2014/main" id="{F21FA5E5-6DB0-C381-968B-670C49DE3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607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4877" name="Rectangle 14">
            <a:extLst>
              <a:ext uri="{FF2B5EF4-FFF2-40B4-BE49-F238E27FC236}">
                <a16:creationId xmlns:a16="http://schemas.microsoft.com/office/drawing/2014/main" id="{A9D13DAD-57E1-CC08-C264-544122774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30607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4878" name="Rectangle 15">
            <a:extLst>
              <a:ext uri="{FF2B5EF4-FFF2-40B4-BE49-F238E27FC236}">
                <a16:creationId xmlns:a16="http://schemas.microsoft.com/office/drawing/2014/main" id="{714A6F84-9863-113E-4209-AD872843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33607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6</a:t>
            </a:r>
            <a:r>
              <a:rPr lang="en-GB" altLang="en-US" sz="2000" b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64879" name="Rectangle 16">
            <a:extLst>
              <a:ext uri="{FF2B5EF4-FFF2-40B4-BE49-F238E27FC236}">
                <a16:creationId xmlns:a16="http://schemas.microsoft.com/office/drawing/2014/main" id="{47E9530E-B2ED-0A51-5E58-336A49BB6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3348038"/>
            <a:ext cx="66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34</a:t>
            </a:r>
            <a:r>
              <a:rPr lang="en-GB" altLang="en-US" sz="2000" b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06513" name="Text Box 17">
            <a:extLst>
              <a:ext uri="{FF2B5EF4-FFF2-40B4-BE49-F238E27FC236}">
                <a16:creationId xmlns:a16="http://schemas.microsoft.com/office/drawing/2014/main" id="{2A8672DA-62D6-EB65-B2F0-1BEDD2C5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079500"/>
            <a:ext cx="768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What is the total resistance for the circuit shown?</a:t>
            </a:r>
            <a:endParaRPr lang="en-GB" altLang="en-US" sz="2400" b="0" baseline="-25000">
              <a:solidFill>
                <a:srgbClr val="FFFF00"/>
              </a:solidFill>
            </a:endParaRPr>
          </a:p>
        </p:txBody>
      </p:sp>
      <p:sp>
        <p:nvSpPr>
          <p:cNvPr id="106515" name="Rectangle 19">
            <a:extLst>
              <a:ext uri="{FF2B5EF4-FFF2-40B4-BE49-F238E27FC236}">
                <a16:creationId xmlns:a16="http://schemas.microsoft.com/office/drawing/2014/main" id="{7AAE7BB9-F6AF-A02F-E0AE-CD84C5C23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4395788"/>
            <a:ext cx="369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R</a:t>
            </a:r>
            <a:r>
              <a:rPr lang="en-GB" altLang="en-US" sz="2400" b="0" baseline="-25000">
                <a:solidFill>
                  <a:srgbClr val="333399"/>
                </a:solidFill>
              </a:rPr>
              <a:t>1</a:t>
            </a:r>
            <a:r>
              <a:rPr lang="en-GB" altLang="en-US" sz="2400" b="0">
                <a:solidFill>
                  <a:srgbClr val="333399"/>
                </a:solidFill>
              </a:rPr>
              <a:t> + R</a:t>
            </a:r>
            <a:r>
              <a:rPr lang="en-GB" altLang="en-US" sz="2400" b="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06516" name="Rectangle 20">
            <a:extLst>
              <a:ext uri="{FF2B5EF4-FFF2-40B4-BE49-F238E27FC236}">
                <a16:creationId xmlns:a16="http://schemas.microsoft.com/office/drawing/2014/main" id="{43F210E6-53DB-2826-0C32-9A698F79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4860925"/>
            <a:ext cx="4173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6 </a:t>
            </a:r>
            <a:r>
              <a:rPr lang="en-GB" altLang="en-US" sz="2400" b="0">
                <a:solidFill>
                  <a:srgbClr val="333399"/>
                </a:solidFill>
                <a:sym typeface="Symbol" panose="05050102010706020507" pitchFamily="18" charset="2"/>
              </a:rPr>
              <a:t></a:t>
            </a:r>
            <a:r>
              <a:rPr lang="en-GB" altLang="en-US" sz="2400" b="0">
                <a:solidFill>
                  <a:srgbClr val="333399"/>
                </a:solidFill>
              </a:rPr>
              <a:t> + 34 </a:t>
            </a:r>
            <a:r>
              <a:rPr lang="en-GB" altLang="en-US" sz="2400" b="0">
                <a:solidFill>
                  <a:srgbClr val="333399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06517" name="Rectangle 21">
            <a:extLst>
              <a:ext uri="{FF2B5EF4-FFF2-40B4-BE49-F238E27FC236}">
                <a16:creationId xmlns:a16="http://schemas.microsoft.com/office/drawing/2014/main" id="{3AC635B1-77F1-A2DC-8134-CC083146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5508625"/>
            <a:ext cx="334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 u="sng">
                <a:solidFill>
                  <a:srgbClr val="000000"/>
                </a:solidFill>
              </a:rPr>
              <a:t>Total resistance = 40 </a:t>
            </a:r>
            <a:r>
              <a:rPr lang="en-GB" altLang="en-US" sz="2400" b="0" u="sng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64884" name="Rectangle 22">
            <a:extLst>
              <a:ext uri="{FF2B5EF4-FFF2-40B4-BE49-F238E27FC236}">
                <a16:creationId xmlns:a16="http://schemas.microsoft.com/office/drawing/2014/main" id="{9119673A-B0CD-769D-C464-6C31958A7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330700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</a:rPr>
              <a:t>Resistors in series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3" grpId="0" autoUpdateAnimBg="0"/>
      <p:bldP spid="106515" grpId="0" autoUpdateAnimBg="0"/>
      <p:bldP spid="106516" grpId="0" autoUpdateAnimBg="0"/>
      <p:bldP spid="106517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>
            <a:extLst>
              <a:ext uri="{FF2B5EF4-FFF2-40B4-BE49-F238E27FC236}">
                <a16:creationId xmlns:a16="http://schemas.microsoft.com/office/drawing/2014/main" id="{583915A4-B287-811B-7C0F-F170BB56D841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0" y="0"/>
            <a:ext cx="5003800" cy="5969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Resistors in parallel</a:t>
            </a:r>
          </a:p>
        </p:txBody>
      </p:sp>
      <p:sp>
        <p:nvSpPr>
          <p:cNvPr id="103428" name="Rectangle 1028">
            <a:extLst>
              <a:ext uri="{FF2B5EF4-FFF2-40B4-BE49-F238E27FC236}">
                <a16:creationId xmlns:a16="http://schemas.microsoft.com/office/drawing/2014/main" id="{55189DDC-FA29-6E17-484A-74CAA77B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3" y="1743075"/>
            <a:ext cx="5426075" cy="23526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5892" name="Line 1032">
            <a:extLst>
              <a:ext uri="{FF2B5EF4-FFF2-40B4-BE49-F238E27FC236}">
                <a16:creationId xmlns:a16="http://schemas.microsoft.com/office/drawing/2014/main" id="{5839BCA0-129F-AB36-00A2-9308DC616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1038" y="18415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893" name="Line 1033">
            <a:extLst>
              <a:ext uri="{FF2B5EF4-FFF2-40B4-BE49-F238E27FC236}">
                <a16:creationId xmlns:a16="http://schemas.microsoft.com/office/drawing/2014/main" id="{09AE3B41-ADAA-7636-DDAF-5037B6444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19573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894" name="Line 1034">
            <a:extLst>
              <a:ext uri="{FF2B5EF4-FFF2-40B4-BE49-F238E27FC236}">
                <a16:creationId xmlns:a16="http://schemas.microsoft.com/office/drawing/2014/main" id="{7416B0A6-C123-1605-88E7-D910157CA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20589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895" name="Line 1035">
            <a:extLst>
              <a:ext uri="{FF2B5EF4-FFF2-40B4-BE49-F238E27FC236}">
                <a16:creationId xmlns:a16="http://schemas.microsoft.com/office/drawing/2014/main" id="{CC815F55-7C6E-C896-55DE-EB38D23C3F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4288" y="2871788"/>
            <a:ext cx="11287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896" name="Line 1036">
            <a:extLst>
              <a:ext uri="{FF2B5EF4-FFF2-40B4-BE49-F238E27FC236}">
                <a16:creationId xmlns:a16="http://schemas.microsoft.com/office/drawing/2014/main" id="{526FAE25-42FD-9BCB-596B-2225D5EB59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7475" y="2058988"/>
            <a:ext cx="1588" cy="1481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897" name="Line 1037">
            <a:extLst>
              <a:ext uri="{FF2B5EF4-FFF2-40B4-BE49-F238E27FC236}">
                <a16:creationId xmlns:a16="http://schemas.microsoft.com/office/drawing/2014/main" id="{3B09E97B-D447-E562-C63A-2DE1350DC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0589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898" name="Line 1038">
            <a:extLst>
              <a:ext uri="{FF2B5EF4-FFF2-40B4-BE49-F238E27FC236}">
                <a16:creationId xmlns:a16="http://schemas.microsoft.com/office/drawing/2014/main" id="{5ABE3B4B-428B-74CF-84F8-17D78E8A1F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7475" y="2878138"/>
            <a:ext cx="18478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899" name="Line 1042">
            <a:extLst>
              <a:ext uri="{FF2B5EF4-FFF2-40B4-BE49-F238E27FC236}">
                <a16:creationId xmlns:a16="http://schemas.microsoft.com/office/drawing/2014/main" id="{1B808325-9C2D-7E6B-0329-79E3FBFC4E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4300" y="3535363"/>
            <a:ext cx="18526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900" name="Line 1043">
            <a:extLst>
              <a:ext uri="{FF2B5EF4-FFF2-40B4-BE49-F238E27FC236}">
                <a16:creationId xmlns:a16="http://schemas.microsoft.com/office/drawing/2014/main" id="{AA77FA92-006E-64B1-5DA5-304E1891F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175" y="3525838"/>
            <a:ext cx="113665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901" name="Line 1044">
            <a:extLst>
              <a:ext uri="{FF2B5EF4-FFF2-40B4-BE49-F238E27FC236}">
                <a16:creationId xmlns:a16="http://schemas.microsoft.com/office/drawing/2014/main" id="{397303A5-40BC-DA38-49D2-62E683CBD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713" y="2058988"/>
            <a:ext cx="1587" cy="147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902" name="Rectangle 1046">
            <a:extLst>
              <a:ext uri="{FF2B5EF4-FFF2-40B4-BE49-F238E27FC236}">
                <a16:creationId xmlns:a16="http://schemas.microsoft.com/office/drawing/2014/main" id="{FB7704EC-768E-6276-2169-38FAE836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34417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5903" name="Rectangle 1047">
            <a:extLst>
              <a:ext uri="{FF2B5EF4-FFF2-40B4-BE49-F238E27FC236}">
                <a16:creationId xmlns:a16="http://schemas.microsoft.com/office/drawing/2014/main" id="{6071CB8C-6C59-7FFE-F6D3-A02BAC04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813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5904" name="Text Box 1048">
            <a:extLst>
              <a:ext uri="{FF2B5EF4-FFF2-40B4-BE49-F238E27FC236}">
                <a16:creationId xmlns:a16="http://schemas.microsoft.com/office/drawing/2014/main" id="{E25E0364-1DF6-4474-12E8-758410E6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3632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2</a:t>
            </a:r>
            <a:r>
              <a:rPr lang="en-GB" altLang="en-US" sz="2000" b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  <a:endParaRPr lang="en-GB" altLang="en-US" sz="2000" b="0">
              <a:solidFill>
                <a:srgbClr val="000000"/>
              </a:solidFill>
            </a:endParaRPr>
          </a:p>
        </p:txBody>
      </p:sp>
      <p:sp>
        <p:nvSpPr>
          <p:cNvPr id="165905" name="Rectangle 1049">
            <a:extLst>
              <a:ext uri="{FF2B5EF4-FFF2-40B4-BE49-F238E27FC236}">
                <a16:creationId xmlns:a16="http://schemas.microsoft.com/office/drawing/2014/main" id="{2308D774-9A63-631D-BE70-0791D5FA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30178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4</a:t>
            </a:r>
            <a:r>
              <a:rPr lang="en-GB" altLang="en-US" sz="2000" b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65906" name="Text Box 1051">
            <a:extLst>
              <a:ext uri="{FF2B5EF4-FFF2-40B4-BE49-F238E27FC236}">
                <a16:creationId xmlns:a16="http://schemas.microsoft.com/office/drawing/2014/main" id="{41F1BED8-C8CC-8386-170F-ED454E6D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4365625"/>
            <a:ext cx="4187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0">
                <a:solidFill>
                  <a:srgbClr val="333399"/>
                </a:solidFill>
              </a:rPr>
              <a:t>Total resistance = </a:t>
            </a:r>
            <a:r>
              <a:rPr lang="en-GB" altLang="en-US" sz="2800" b="0" u="sng">
                <a:solidFill>
                  <a:srgbClr val="333399"/>
                </a:solidFill>
              </a:rPr>
              <a:t>R</a:t>
            </a:r>
            <a:r>
              <a:rPr lang="en-GB" altLang="en-US" sz="2800" b="0" u="sng" baseline="-25000">
                <a:solidFill>
                  <a:srgbClr val="333399"/>
                </a:solidFill>
              </a:rPr>
              <a:t>1</a:t>
            </a:r>
            <a:r>
              <a:rPr lang="en-GB" altLang="en-US" sz="2800" b="0" u="sng">
                <a:solidFill>
                  <a:srgbClr val="333399"/>
                </a:solidFill>
              </a:rPr>
              <a:t>xR</a:t>
            </a:r>
            <a:r>
              <a:rPr lang="en-GB" altLang="en-US" sz="2800" b="0" u="sng" baseline="-25000">
                <a:solidFill>
                  <a:srgbClr val="333399"/>
                </a:solidFill>
              </a:rPr>
              <a:t>2</a:t>
            </a:r>
            <a:r>
              <a:rPr lang="en-GB" altLang="en-US" sz="2800" b="0">
                <a:solidFill>
                  <a:srgbClr val="333399"/>
                </a:solidFill>
              </a:rPr>
              <a:t>                                                         R</a:t>
            </a:r>
            <a:r>
              <a:rPr lang="en-GB" altLang="en-US" sz="2800" b="0" baseline="-25000">
                <a:solidFill>
                  <a:srgbClr val="333399"/>
                </a:solidFill>
              </a:rPr>
              <a:t>1</a:t>
            </a:r>
            <a:r>
              <a:rPr lang="en-GB" altLang="en-US" sz="2800" b="0">
                <a:solidFill>
                  <a:srgbClr val="333399"/>
                </a:solidFill>
              </a:rPr>
              <a:t>+ R</a:t>
            </a:r>
            <a:r>
              <a:rPr lang="en-GB" altLang="en-US" sz="2800" b="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03453" name="Rectangle 1053">
            <a:extLst>
              <a:ext uri="{FF2B5EF4-FFF2-40B4-BE49-F238E27FC236}">
                <a16:creationId xmlns:a16="http://schemas.microsoft.com/office/drawing/2014/main" id="{42B7AFA0-3DF9-D04F-18CA-0228374F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5464175"/>
            <a:ext cx="39243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</a:t>
            </a:r>
            <a:r>
              <a:rPr lang="en-GB" altLang="en-US" sz="2400" b="0" u="sng">
                <a:solidFill>
                  <a:srgbClr val="333399"/>
                </a:solidFill>
              </a:rPr>
              <a:t>4 x 2</a:t>
            </a:r>
            <a:endParaRPr lang="en-GB" altLang="en-US" sz="2400" b="0" u="sng">
              <a:solidFill>
                <a:srgbClr val="333399"/>
              </a:solidFill>
              <a:sym typeface="Symbol" panose="05050102010706020507" pitchFamily="18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   4</a:t>
            </a:r>
            <a:r>
              <a:rPr lang="en-GB" altLang="en-US" sz="2400" b="0">
                <a:solidFill>
                  <a:srgbClr val="333399"/>
                </a:solidFill>
                <a:sym typeface="Symbol" panose="05050102010706020507" pitchFamily="18" charset="2"/>
              </a:rPr>
              <a:t> + 2</a:t>
            </a:r>
            <a:r>
              <a:rPr lang="en-GB" altLang="en-US" sz="2400" b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03455" name="Text Box 1055">
            <a:extLst>
              <a:ext uri="{FF2B5EF4-FFF2-40B4-BE49-F238E27FC236}">
                <a16:creationId xmlns:a16="http://schemas.microsoft.com/office/drawing/2014/main" id="{D244495A-4333-4219-8737-7B530F020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5516563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 u="sng">
                <a:solidFill>
                  <a:srgbClr val="000000"/>
                </a:solidFill>
              </a:rPr>
              <a:t>= 1.33</a:t>
            </a:r>
            <a:r>
              <a:rPr lang="en-GB" altLang="en-US" sz="2400" b="0" u="sng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65909" name="1 CuadroTexto">
            <a:extLst>
              <a:ext uri="{FF2B5EF4-FFF2-40B4-BE49-F238E27FC236}">
                <a16:creationId xmlns:a16="http://schemas.microsoft.com/office/drawing/2014/main" id="{B3474511-933C-5BF5-6FFE-1A6E6291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>
                <a:solidFill>
                  <a:srgbClr val="000000"/>
                </a:solidFill>
              </a:rPr>
              <a:t>If we connect resistors in parallel the total resistance of the circuit dcreases because there are more branches through which the current can flow.</a:t>
            </a:r>
          </a:p>
        </p:txBody>
      </p:sp>
      <p:sp>
        <p:nvSpPr>
          <p:cNvPr id="165910" name="2 CuadroTexto">
            <a:extLst>
              <a:ext uri="{FF2B5EF4-FFF2-40B4-BE49-F238E27FC236}">
                <a16:creationId xmlns:a16="http://schemas.microsoft.com/office/drawing/2014/main" id="{61892EBA-1433-8BB7-DAE0-45BAB4C8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464175"/>
            <a:ext cx="2592387" cy="9239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>
                <a:solidFill>
                  <a:srgbClr val="000000"/>
                </a:solidFill>
              </a:rPr>
              <a:t>The total resistance is always smaller than the smallest resistor.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3" grpId="0" autoUpdateAnimBg="0"/>
      <p:bldP spid="103455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1027">
            <a:extLst>
              <a:ext uri="{FF2B5EF4-FFF2-40B4-BE49-F238E27FC236}">
                <a16:creationId xmlns:a16="http://schemas.microsoft.com/office/drawing/2014/main" id="{8A2C87BC-917D-866F-3E30-D16AC082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846263"/>
            <a:ext cx="5426075" cy="23526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915" name="Line 1028">
            <a:extLst>
              <a:ext uri="{FF2B5EF4-FFF2-40B4-BE49-F238E27FC236}">
                <a16:creationId xmlns:a16="http://schemas.microsoft.com/office/drawing/2014/main" id="{D6165907-99EE-CEF2-F3C6-CBEC9D775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7838" y="19685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16" name="Line 1029">
            <a:extLst>
              <a:ext uri="{FF2B5EF4-FFF2-40B4-BE49-F238E27FC236}">
                <a16:creationId xmlns:a16="http://schemas.microsoft.com/office/drawing/2014/main" id="{B4EBC247-C403-273E-877C-1631888FC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425" y="20843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17" name="Line 1030">
            <a:extLst>
              <a:ext uri="{FF2B5EF4-FFF2-40B4-BE49-F238E27FC236}">
                <a16:creationId xmlns:a16="http://schemas.microsoft.com/office/drawing/2014/main" id="{71DB4842-AB57-5276-A459-35D128C25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425" y="21859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18" name="Line 1031">
            <a:extLst>
              <a:ext uri="{FF2B5EF4-FFF2-40B4-BE49-F238E27FC236}">
                <a16:creationId xmlns:a16="http://schemas.microsoft.com/office/drawing/2014/main" id="{D903F568-96FD-34BA-AAF7-FEED57164E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2998788"/>
            <a:ext cx="11287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19" name="Line 1032">
            <a:extLst>
              <a:ext uri="{FF2B5EF4-FFF2-40B4-BE49-F238E27FC236}">
                <a16:creationId xmlns:a16="http://schemas.microsoft.com/office/drawing/2014/main" id="{A0855A4D-5FC5-F846-22C6-D7450D119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4275" y="2185988"/>
            <a:ext cx="1588" cy="1481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20" name="Line 1033">
            <a:extLst>
              <a:ext uri="{FF2B5EF4-FFF2-40B4-BE49-F238E27FC236}">
                <a16:creationId xmlns:a16="http://schemas.microsoft.com/office/drawing/2014/main" id="{81FD5AB3-8BB5-87A1-A81B-053F53108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50" y="21859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21" name="Line 1034">
            <a:extLst>
              <a:ext uri="{FF2B5EF4-FFF2-40B4-BE49-F238E27FC236}">
                <a16:creationId xmlns:a16="http://schemas.microsoft.com/office/drawing/2014/main" id="{24A1D00F-FF3C-E820-31AC-1207A27355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4275" y="3005138"/>
            <a:ext cx="18478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22" name="Line 1035">
            <a:extLst>
              <a:ext uri="{FF2B5EF4-FFF2-40B4-BE49-F238E27FC236}">
                <a16:creationId xmlns:a16="http://schemas.microsoft.com/office/drawing/2014/main" id="{D1282D6B-AB91-9D2D-1588-B94B7F8547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1100" y="3662363"/>
            <a:ext cx="18526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23" name="Line 1036">
            <a:extLst>
              <a:ext uri="{FF2B5EF4-FFF2-40B4-BE49-F238E27FC236}">
                <a16:creationId xmlns:a16="http://schemas.microsoft.com/office/drawing/2014/main" id="{DC3B87DA-D335-193B-584F-68FC8D664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975" y="3652838"/>
            <a:ext cx="113665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24" name="Line 1037">
            <a:extLst>
              <a:ext uri="{FF2B5EF4-FFF2-40B4-BE49-F238E27FC236}">
                <a16:creationId xmlns:a16="http://schemas.microsoft.com/office/drawing/2014/main" id="{259861DA-A325-5269-9940-66C591461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5513" y="2185988"/>
            <a:ext cx="1587" cy="147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925" name="Rectangle 1038">
            <a:extLst>
              <a:ext uri="{FF2B5EF4-FFF2-40B4-BE49-F238E27FC236}">
                <a16:creationId xmlns:a16="http://schemas.microsoft.com/office/drawing/2014/main" id="{53E1EB01-28FA-5381-A721-0B70FA1F4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5687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6926" name="Rectangle 1039">
            <a:extLst>
              <a:ext uri="{FF2B5EF4-FFF2-40B4-BE49-F238E27FC236}">
                <a16:creationId xmlns:a16="http://schemas.microsoft.com/office/drawing/2014/main" id="{728E6C26-B4F5-4054-0696-3D217E52F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29083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6927" name="Text Box 1040">
            <a:extLst>
              <a:ext uri="{FF2B5EF4-FFF2-40B4-BE49-F238E27FC236}">
                <a16:creationId xmlns:a16="http://schemas.microsoft.com/office/drawing/2014/main" id="{6AA85A94-AE2E-61B8-5B12-30BB76E2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3759200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6</a:t>
            </a:r>
            <a:r>
              <a:rPr lang="en-GB" altLang="en-US" sz="2000" b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  <a:endParaRPr lang="en-GB" altLang="en-US" sz="2000" b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0">
              <a:solidFill>
                <a:srgbClr val="000000"/>
              </a:solidFill>
            </a:endParaRPr>
          </a:p>
        </p:txBody>
      </p:sp>
      <p:sp>
        <p:nvSpPr>
          <p:cNvPr id="166928" name="Rectangle 1041">
            <a:extLst>
              <a:ext uri="{FF2B5EF4-FFF2-40B4-BE49-F238E27FC236}">
                <a16:creationId xmlns:a16="http://schemas.microsoft.com/office/drawing/2014/main" id="{EE248812-3FD9-F020-FFA9-039D8C5F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31448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8</a:t>
            </a:r>
            <a:r>
              <a:rPr lang="en-GB" altLang="en-US" sz="2000" b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07539" name="Text Box 1043">
            <a:extLst>
              <a:ext uri="{FF2B5EF4-FFF2-40B4-BE49-F238E27FC236}">
                <a16:creationId xmlns:a16="http://schemas.microsoft.com/office/drawing/2014/main" id="{4AC2EBCC-B76D-6267-A63F-568248B7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054100"/>
            <a:ext cx="737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What is the total resistance for the circuit shown?</a:t>
            </a:r>
          </a:p>
        </p:txBody>
      </p:sp>
      <p:sp>
        <p:nvSpPr>
          <p:cNvPr id="107541" name="Rectangle 1045">
            <a:extLst>
              <a:ext uri="{FF2B5EF4-FFF2-40B4-BE49-F238E27FC236}">
                <a16:creationId xmlns:a16="http://schemas.microsoft.com/office/drawing/2014/main" id="{98CD4FCF-A5C4-F720-9270-E75D6AE2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4606925"/>
            <a:ext cx="398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</a:t>
            </a:r>
            <a:r>
              <a:rPr lang="en-GB" altLang="en-US" sz="2400" b="0" u="sng">
                <a:solidFill>
                  <a:srgbClr val="333399"/>
                </a:solidFill>
              </a:rPr>
              <a:t>8 x 6</a:t>
            </a:r>
            <a:endParaRPr lang="en-GB" altLang="en-US" sz="2400" b="0" u="sng">
              <a:solidFill>
                <a:srgbClr val="333399"/>
              </a:solidFill>
              <a:sym typeface="Symbol" panose="05050102010706020507" pitchFamily="18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        8</a:t>
            </a:r>
            <a:r>
              <a:rPr lang="en-GB" altLang="en-US" sz="2400" b="0">
                <a:solidFill>
                  <a:srgbClr val="333399"/>
                </a:solidFill>
                <a:sym typeface="Symbol" panose="05050102010706020507" pitchFamily="18" charset="2"/>
              </a:rPr>
              <a:t> + 6</a:t>
            </a:r>
            <a:r>
              <a:rPr lang="en-GB" altLang="en-US" sz="2400" b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07542" name="Text Box 1046">
            <a:extLst>
              <a:ext uri="{FF2B5EF4-FFF2-40B4-BE49-F238E27FC236}">
                <a16:creationId xmlns:a16="http://schemas.microsoft.com/office/drawing/2014/main" id="{2A899AED-61E0-9CD6-14F3-72473BE9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613400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 u="sng">
                <a:solidFill>
                  <a:srgbClr val="000000"/>
                </a:solidFill>
              </a:rPr>
              <a:t>= 3.4</a:t>
            </a:r>
            <a:r>
              <a:rPr lang="en-GB" altLang="en-US" sz="2400" b="0" u="sng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66932" name="Rectangle 1048">
            <a:extLst>
              <a:ext uri="{FF2B5EF4-FFF2-40B4-BE49-F238E27FC236}">
                <a16:creationId xmlns:a16="http://schemas.microsoft.com/office/drawing/2014/main" id="{EA481DC6-C42C-1F5E-0FA7-C5CD2377DC44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0" y="0"/>
            <a:ext cx="5003800" cy="5969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Resistors in parallel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9" grpId="0" autoUpdateAnimBg="0"/>
      <p:bldP spid="107541" grpId="0" autoUpdateAnimBg="0"/>
      <p:bldP spid="107542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7B271213-2F47-E4C3-E571-A938E5BAD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Using conductive putty</a:t>
            </a:r>
            <a:endParaRPr lang="en-GB" altLang="en-US"/>
          </a:p>
        </p:txBody>
      </p:sp>
      <p:pic>
        <p:nvPicPr>
          <p:cNvPr id="167939" name="Content Placeholder 4" descr="A picture containing text, indoor, floor, electronics&#10;&#10;Description automatically generated">
            <a:extLst>
              <a:ext uri="{FF2B5EF4-FFF2-40B4-BE49-F238E27FC236}">
                <a16:creationId xmlns:a16="http://schemas.microsoft.com/office/drawing/2014/main" id="{262C9D22-45F5-9820-0AD8-F270520A65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0" y="2205038"/>
            <a:ext cx="3314700" cy="3314700"/>
          </a:xfr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>
            <a:extLst>
              <a:ext uri="{FF2B5EF4-FFF2-40B4-BE49-F238E27FC236}">
                <a16:creationId xmlns:a16="http://schemas.microsoft.com/office/drawing/2014/main" id="{697AA836-B7BE-15D3-F771-CE81E3257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Using copper tape </a:t>
            </a:r>
            <a:endParaRPr lang="en-GB" altLang="en-US"/>
          </a:p>
        </p:txBody>
      </p:sp>
      <p:pic>
        <p:nvPicPr>
          <p:cNvPr id="168963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47DE47E-2E85-7C0E-BDE7-22DD43A8F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888" y="1841500"/>
            <a:ext cx="4789487" cy="4525963"/>
          </a:xfrm>
        </p:spPr>
      </p:pic>
      <p:pic>
        <p:nvPicPr>
          <p:cNvPr id="168964" name="Picture 2" descr="Using Copper Tape with Paper Circuits - Tutorial Australia">
            <a:extLst>
              <a:ext uri="{FF2B5EF4-FFF2-40B4-BE49-F238E27FC236}">
                <a16:creationId xmlns:a16="http://schemas.microsoft.com/office/drawing/2014/main" id="{7EF4C239-E68B-FDB9-4EEB-9F546931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17638"/>
            <a:ext cx="2857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>
            <a:extLst>
              <a:ext uri="{FF2B5EF4-FFF2-40B4-BE49-F238E27FC236}">
                <a16:creationId xmlns:a16="http://schemas.microsoft.com/office/drawing/2014/main" id="{314939E7-8BA0-C2BB-1235-F0A2200E9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Using conductive paint</a:t>
            </a:r>
            <a:endParaRPr lang="en-GB" altLang="en-US"/>
          </a:p>
        </p:txBody>
      </p:sp>
      <p:pic>
        <p:nvPicPr>
          <p:cNvPr id="169987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367B2015-C59D-51E2-4D0B-78CD644122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319338"/>
            <a:ext cx="5486400" cy="30861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id="{6D9CB357-285D-CA6E-7695-1F7DBACE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sp>
        <p:nvSpPr>
          <p:cNvPr id="17411" name="2 Marcador de texto">
            <a:extLst>
              <a:ext uri="{FF2B5EF4-FFF2-40B4-BE49-F238E27FC236}">
                <a16:creationId xmlns:a16="http://schemas.microsoft.com/office/drawing/2014/main" id="{41BF2B88-AA84-A121-AB52-C9536ED4B71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endParaRPr lang="es-ES" altLang="en-US"/>
          </a:p>
        </p:txBody>
      </p:sp>
      <p:sp>
        <p:nvSpPr>
          <p:cNvPr id="17412" name="3 Marcador de contenido">
            <a:extLst>
              <a:ext uri="{FF2B5EF4-FFF2-40B4-BE49-F238E27FC236}">
                <a16:creationId xmlns:a16="http://schemas.microsoft.com/office/drawing/2014/main" id="{95515A6B-9E0F-7A13-5F05-2F46BC893B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/>
            <a:endParaRPr lang="es-ES" altLang="en-US"/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D0F79D4D-8ED6-4041-6D10-AAF95E58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04925"/>
            <a:ext cx="62642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7">
            <a:extLst>
              <a:ext uri="{FF2B5EF4-FFF2-40B4-BE49-F238E27FC236}">
                <a16:creationId xmlns:a16="http://schemas.microsoft.com/office/drawing/2014/main" id="{EF8B1ED8-A4B9-A63C-E886-D0CAACDF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368300"/>
            <a:ext cx="8978900" cy="6413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A simple circuit showing electron flow.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162B38-5D5B-08A6-0733-1EC8359BE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/>
              <a:t>What is the energy change which takes place in a battery?</a:t>
            </a:r>
          </a:p>
        </p:txBody>
      </p:sp>
      <p:pic>
        <p:nvPicPr>
          <p:cNvPr id="18435" name="Picture 5" descr="alkaline-battery-aa-lr6">
            <a:extLst>
              <a:ext uri="{FF2B5EF4-FFF2-40B4-BE49-F238E27FC236}">
                <a16:creationId xmlns:a16="http://schemas.microsoft.com/office/drawing/2014/main" id="{AE89FBB2-DEEC-D4B7-C0BB-14140A66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798638"/>
            <a:ext cx="34671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1238" name="Text Box 6">
            <a:extLst>
              <a:ext uri="{FF2B5EF4-FFF2-40B4-BE49-F238E27FC236}">
                <a16:creationId xmlns:a16="http://schemas.microsoft.com/office/drawing/2014/main" id="{62660BF6-03F8-7981-AEE5-496CEF00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221288"/>
            <a:ext cx="4835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solidFill>
                  <a:srgbClr val="9900FF"/>
                </a:solidFill>
                <a:latin typeface="Comic Sans MS" panose="030F0702030302020204" pitchFamily="66" charset="0"/>
              </a:rPr>
              <a:t>Chemical to Electrical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1446E22-BDDF-7A9B-C314-41ECE72A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>
                <a:solidFill>
                  <a:srgbClr val="FFFF00"/>
                </a:solidFill>
              </a:rPr>
              <a:t>Electrical Charge</a:t>
            </a:r>
          </a:p>
        </p:txBody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0C74CEC6-4F13-BA9A-77BF-DF9EE99DA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Electric charge is given the symbol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rgbClr val="FF0000"/>
                </a:solidFill>
              </a:rPr>
              <a:t>Q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Electrons are the charge carriers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that flow in an electrical circuit –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from the negative to positive terminals.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36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400">
                <a:hlinkClick r:id="rId3"/>
              </a:rPr>
              <a:t>2.21 mins https://www.youtube.com/watch?v=oB1v-wh7EGU</a:t>
            </a:r>
            <a:endParaRPr lang="en-GB" altLang="en-US" sz="24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C612C3E-E884-0098-487E-AC1EF357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GB" altLang="en-US" sz="4000"/>
              <a:t>Electrical Charge  EXTENSION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C3C4B3C-F99E-55E1-E89D-D89356D5B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Electrons are so very, very tiny that we measure large groups of them called </a:t>
            </a:r>
            <a:r>
              <a:rPr lang="en-GB" altLang="en-US" sz="3600"/>
              <a:t>coulombs</a:t>
            </a:r>
            <a:r>
              <a:rPr lang="en-GB" altLang="en-US"/>
              <a:t>. There are 6.25 x 10</a:t>
            </a:r>
            <a:r>
              <a:rPr lang="en-GB" altLang="en-US" baseline="30000"/>
              <a:t>18 </a:t>
            </a:r>
            <a:r>
              <a:rPr lang="en-GB" altLang="en-US"/>
              <a:t>electrons in one coulomb.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 charge on one electron is 1.6 x 10</a:t>
            </a:r>
            <a:r>
              <a:rPr lang="en-GB" altLang="en-US" baseline="30000"/>
              <a:t>-19</a:t>
            </a:r>
            <a:r>
              <a:rPr lang="en-GB" altLang="en-US"/>
              <a:t> coulombs (C)</a:t>
            </a:r>
            <a:endParaRPr lang="en-GB" altLang="en-US" sz="7200"/>
          </a:p>
        </p:txBody>
      </p:sp>
      <p:pic>
        <p:nvPicPr>
          <p:cNvPr id="22532" name="Picture 7" descr="ANd9GcTx-ZO_9CgIPjQ__sqNM8Mmy8zObPv86SOFvXj5VOfRvyUVIzBL-zoSr1S5WA">
            <a:hlinkClick r:id="rId3"/>
            <a:extLst>
              <a:ext uri="{FF2B5EF4-FFF2-40B4-BE49-F238E27FC236}">
                <a16:creationId xmlns:a16="http://schemas.microsoft.com/office/drawing/2014/main" id="{1C1CE641-9275-7B4E-C134-AC0F66E2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246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39B04D3-269B-4468-05B0-14E04FD6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Electrical Charge</a:t>
            </a:r>
          </a:p>
        </p:txBody>
      </p:sp>
      <p:sp>
        <p:nvSpPr>
          <p:cNvPr id="948227" name="Rectangle 3">
            <a:extLst>
              <a:ext uri="{FF2B5EF4-FFF2-40B4-BE49-F238E27FC236}">
                <a16:creationId xmlns:a16="http://schemas.microsoft.com/office/drawing/2014/main" id="{B9321E6E-3E3C-9233-F397-CB9749C4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The charge on a electron is </a:t>
            </a:r>
          </a:p>
          <a:p>
            <a:pPr algn="ctr" eaLnBrk="1" hangingPunct="1"/>
            <a:r>
              <a:rPr lang="en-GB" altLang="en-US" sz="8000"/>
              <a:t>1.6 x 10</a:t>
            </a:r>
            <a:r>
              <a:rPr lang="en-GB" altLang="en-US" sz="8000" baseline="30000"/>
              <a:t>-19</a:t>
            </a:r>
            <a:r>
              <a:rPr lang="en-GB" altLang="en-US" sz="8000"/>
              <a:t>C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806563B-B410-6F88-5A72-825D646566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pPr eaLnBrk="1" hangingPunct="1"/>
            <a:r>
              <a:rPr lang="en-GB" altLang="en-US"/>
              <a:t>Charge, Current &amp; Time</a:t>
            </a:r>
          </a:p>
        </p:txBody>
      </p:sp>
      <p:sp>
        <p:nvSpPr>
          <p:cNvPr id="941059" name="Rectangle 3">
            <a:extLst>
              <a:ext uri="{FF2B5EF4-FFF2-40B4-BE49-F238E27FC236}">
                <a16:creationId xmlns:a16="http://schemas.microsoft.com/office/drawing/2014/main" id="{925FC57B-28DD-C731-C2A4-E36E347A1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Electric current is given the symbol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8000"/>
              <a:t>I</a:t>
            </a:r>
          </a:p>
          <a:p>
            <a:pPr eaLnBrk="1" hangingPunct="1"/>
            <a:r>
              <a:rPr lang="en-GB" altLang="en-US" sz="2800"/>
              <a:t>Current is the amount of charge flowing per second and is given the unit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8000"/>
              <a:t>Amps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A5ED0E4-214F-CB49-06A1-AEC7627B78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Experiment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to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measure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current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in series</a:t>
            </a:r>
          </a:p>
        </p:txBody>
      </p:sp>
      <p:sp>
        <p:nvSpPr>
          <p:cNvPr id="28675" name="2 Marcador de texto">
            <a:extLst>
              <a:ext uri="{FF2B5EF4-FFF2-40B4-BE49-F238E27FC236}">
                <a16:creationId xmlns:a16="http://schemas.microsoft.com/office/drawing/2014/main" id="{BCF026CC-4426-A26F-BED6-378A6191B4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8800" y="4457700"/>
            <a:ext cx="8229600" cy="2108200"/>
          </a:xfrm>
        </p:spPr>
        <p:txBody>
          <a:bodyPr/>
          <a:lstStyle/>
          <a:p>
            <a:pPr eaLnBrk="1" hangingPunct="1"/>
            <a:r>
              <a:rPr lang="es-ES" altLang="en-US"/>
              <a:t>Set up a series circuit with two 12v bulbs and a powerpack with a switch. Measure the current flowing at points 1, 2 and 3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D0866BA1-F38E-CE23-7303-652CC101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549400"/>
            <a:ext cx="64325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4 CuadroTexto">
            <a:extLst>
              <a:ext uri="{FF2B5EF4-FFF2-40B4-BE49-F238E27FC236}">
                <a16:creationId xmlns:a16="http://schemas.microsoft.com/office/drawing/2014/main" id="{B2DA499F-33BB-0E4E-044C-5FC525A99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739900"/>
            <a:ext cx="426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28678" name="5 CuadroTexto">
            <a:extLst>
              <a:ext uri="{FF2B5EF4-FFF2-40B4-BE49-F238E27FC236}">
                <a16:creationId xmlns:a16="http://schemas.microsoft.com/office/drawing/2014/main" id="{5DD30DA8-EAA2-756A-B474-0D1B62704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2405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702030302020204" pitchFamily="66" charset="0"/>
              </a:rPr>
              <a:t>ammeter</a:t>
            </a:r>
          </a:p>
        </p:txBody>
      </p:sp>
      <p:sp>
        <p:nvSpPr>
          <p:cNvPr id="28679" name="6 CuadroTexto">
            <a:extLst>
              <a:ext uri="{FF2B5EF4-FFF2-40B4-BE49-F238E27FC236}">
                <a16:creationId xmlns:a16="http://schemas.microsoft.com/office/drawing/2014/main" id="{A11FA8FB-B661-D1E1-9BBA-45858E024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9591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12v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F7F6299-AA57-C4EF-42AE-DE2329F6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41A923A2-5B10-92F1-6882-37AE37EA9BE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700" name="Content Placeholder 3">
            <a:extLst>
              <a:ext uri="{FF2B5EF4-FFF2-40B4-BE49-F238E27FC236}">
                <a16:creationId xmlns:a16="http://schemas.microsoft.com/office/drawing/2014/main" id="{1F57083D-EDB8-A7F8-C652-6752DE4454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23986C1-F76A-6B74-D7A9-4B551D01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Which ones won’t work?</a:t>
            </a:r>
            <a:endParaRPr lang="en-US" altLang="en-US"/>
          </a:p>
        </p:txBody>
      </p:sp>
      <p:pic>
        <p:nvPicPr>
          <p:cNvPr id="7171" name="Picture 42">
            <a:extLst>
              <a:ext uri="{FF2B5EF4-FFF2-40B4-BE49-F238E27FC236}">
                <a16:creationId xmlns:a16="http://schemas.microsoft.com/office/drawing/2014/main" id="{896CB1F9-39C8-2121-83B8-94112007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3095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1">
            <a:extLst>
              <a:ext uri="{FF2B5EF4-FFF2-40B4-BE49-F238E27FC236}">
                <a16:creationId xmlns:a16="http://schemas.microsoft.com/office/drawing/2014/main" id="{407DEA50-4B25-CB3C-3C95-1A46BFCA6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36972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0">
            <a:extLst>
              <a:ext uri="{FF2B5EF4-FFF2-40B4-BE49-F238E27FC236}">
                <a16:creationId xmlns:a16="http://schemas.microsoft.com/office/drawing/2014/main" id="{54C4251F-B6B6-5F73-7F20-3E33FA75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860800"/>
            <a:ext cx="45370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9">
            <a:extLst>
              <a:ext uri="{FF2B5EF4-FFF2-40B4-BE49-F238E27FC236}">
                <a16:creationId xmlns:a16="http://schemas.microsoft.com/office/drawing/2014/main" id="{03EB2FC9-B611-4A03-4A68-E0F3EB92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6113"/>
            <a:ext cx="29527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2ABE504-3642-4CE1-A503-BEE6A064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Working out power</a:t>
            </a:r>
            <a:endParaRPr lang="en-GB" altLang="en-US"/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0A05128D-AE2D-AF93-EF16-53B60AE94E7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Content Placeholder 5">
            <a:extLst>
              <a:ext uri="{FF2B5EF4-FFF2-40B4-BE49-F238E27FC236}">
                <a16:creationId xmlns:a16="http://schemas.microsoft.com/office/drawing/2014/main" id="{3A3E32EC-D855-B5BE-C1C1-3ADE8F3E49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01838"/>
            <a:ext cx="7715250" cy="29940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18EDC4D-A7D7-0665-6511-DD3E202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Calculate the power</a:t>
            </a:r>
            <a:endParaRPr lang="en-GB" altLang="en-US"/>
          </a:p>
        </p:txBody>
      </p:sp>
      <p:sp>
        <p:nvSpPr>
          <p:cNvPr id="31747" name="Text Placeholder 2">
            <a:extLst>
              <a:ext uri="{FF2B5EF4-FFF2-40B4-BE49-F238E27FC236}">
                <a16:creationId xmlns:a16="http://schemas.microsoft.com/office/drawing/2014/main" id="{C31A2BB2-9817-C335-37F1-AD3E9D5C175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n-US"/>
              <a:t>1. A series circuit had a current of 2.0 amps and the voltage of the bulb is 3.0 volts. Calculate the power.</a:t>
            </a:r>
            <a:endParaRPr lang="en-GB" altLang="en-US"/>
          </a:p>
        </p:txBody>
      </p:sp>
      <p:sp>
        <p:nvSpPr>
          <p:cNvPr id="31748" name="Content Placeholder 3">
            <a:extLst>
              <a:ext uri="{FF2B5EF4-FFF2-40B4-BE49-F238E27FC236}">
                <a16:creationId xmlns:a16="http://schemas.microsoft.com/office/drawing/2014/main" id="{E4DDD31B-09A0-1B9D-8D3A-924018524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altLang="en-US"/>
              <a:t>2. A series circuit had a current of 4.5 amps and the voltage of the buzzer is 2.0 volts. Calculate the power.</a:t>
            </a:r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6EB944F-3929-2B86-6434-0D05E62F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Yesterday’s results</a:t>
            </a:r>
            <a:endParaRPr lang="en-GB" altLang="en-US"/>
          </a:p>
        </p:txBody>
      </p:sp>
      <p:sp>
        <p:nvSpPr>
          <p:cNvPr id="32771" name="Text Placeholder 2">
            <a:extLst>
              <a:ext uri="{FF2B5EF4-FFF2-40B4-BE49-F238E27FC236}">
                <a16:creationId xmlns:a16="http://schemas.microsoft.com/office/drawing/2014/main" id="{E2654D54-F17D-A289-1CA5-3FE29704001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2" name="Content Placeholder 3">
            <a:extLst>
              <a:ext uri="{FF2B5EF4-FFF2-40B4-BE49-F238E27FC236}">
                <a16:creationId xmlns:a16="http://schemas.microsoft.com/office/drawing/2014/main" id="{4FB17400-FC43-ED97-E966-D7E8F9318A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9C5258A-4102-A7B0-2BE6-75BA076369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Experiment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to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measure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voltage</a:t>
            </a:r>
            <a:br>
              <a:rPr lang="es-E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in series</a:t>
            </a:r>
          </a:p>
        </p:txBody>
      </p:sp>
      <p:sp>
        <p:nvSpPr>
          <p:cNvPr id="51203" name="2 Marcador de texto">
            <a:extLst>
              <a:ext uri="{FF2B5EF4-FFF2-40B4-BE49-F238E27FC236}">
                <a16:creationId xmlns:a16="http://schemas.microsoft.com/office/drawing/2014/main" id="{03D0AC8A-8783-DFD2-65FC-413B5FA452B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8800" y="4457700"/>
            <a:ext cx="8229600" cy="2108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ES" altLang="en-US" dirty="0" err="1"/>
              <a:t>Add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voltmeter</a:t>
            </a:r>
            <a:r>
              <a:rPr lang="es-ES" altLang="en-US" dirty="0"/>
              <a:t> </a:t>
            </a:r>
            <a:r>
              <a:rPr lang="es-ES" altLang="en-US" dirty="0" err="1"/>
              <a:t>to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following</a:t>
            </a:r>
            <a:r>
              <a:rPr lang="es-ES" altLang="en-US" dirty="0"/>
              <a:t> </a:t>
            </a:r>
            <a:r>
              <a:rPr lang="es-ES" altLang="en-US" dirty="0" err="1"/>
              <a:t>components</a:t>
            </a:r>
            <a:r>
              <a:rPr lang="es-ES" altLang="en-US" dirty="0"/>
              <a:t> and </a:t>
            </a:r>
            <a:r>
              <a:rPr lang="es-ES" altLang="en-US" dirty="0" err="1"/>
              <a:t>record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voltage</a:t>
            </a:r>
            <a:r>
              <a:rPr lang="es-ES" altLang="en-US" dirty="0"/>
              <a:t>:</a:t>
            </a:r>
          </a:p>
          <a:p>
            <a:pPr eaLnBrk="1" hangingPunct="1">
              <a:defRPr/>
            </a:pPr>
            <a:r>
              <a:rPr lang="es-ES" altLang="en-US" dirty="0" err="1"/>
              <a:t>Bulb</a:t>
            </a:r>
            <a:r>
              <a:rPr lang="es-ES" altLang="en-US" dirty="0"/>
              <a:t> 1</a:t>
            </a:r>
          </a:p>
          <a:p>
            <a:pPr eaLnBrk="1" hangingPunct="1">
              <a:defRPr/>
            </a:pPr>
            <a:r>
              <a:rPr lang="es-ES" altLang="en-US" dirty="0" err="1"/>
              <a:t>Bulb</a:t>
            </a:r>
            <a:r>
              <a:rPr lang="es-ES" altLang="en-US" dirty="0"/>
              <a:t> 2</a:t>
            </a:r>
          </a:p>
          <a:p>
            <a:pPr eaLnBrk="1" hangingPunct="1">
              <a:defRPr/>
            </a:pPr>
            <a:endParaRPr lang="es-ES" altLang="en-US" dirty="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8256AAC5-711E-1E8A-D68D-26319AE1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549400"/>
            <a:ext cx="64325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4 CuadroTexto">
            <a:extLst>
              <a:ext uri="{FF2B5EF4-FFF2-40B4-BE49-F238E27FC236}">
                <a16:creationId xmlns:a16="http://schemas.microsoft.com/office/drawing/2014/main" id="{C3408439-4084-CE86-4842-160249EC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739900"/>
            <a:ext cx="426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33798" name="5 CuadroTexto">
            <a:extLst>
              <a:ext uri="{FF2B5EF4-FFF2-40B4-BE49-F238E27FC236}">
                <a16:creationId xmlns:a16="http://schemas.microsoft.com/office/drawing/2014/main" id="{888B27B1-C77F-3D75-1F25-9DCE44D4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2405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702030302020204" pitchFamily="66" charset="0"/>
              </a:rPr>
              <a:t>ammeter</a:t>
            </a:r>
          </a:p>
        </p:txBody>
      </p:sp>
      <p:sp>
        <p:nvSpPr>
          <p:cNvPr id="33799" name="6 CuadroTexto">
            <a:extLst>
              <a:ext uri="{FF2B5EF4-FFF2-40B4-BE49-F238E27FC236}">
                <a16:creationId xmlns:a16="http://schemas.microsoft.com/office/drawing/2014/main" id="{F1A59445-5D45-20BB-C418-FCCCD7D6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9591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12v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5560616-40A3-8D40-E29A-A0FB0688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altLang="en-US" dirty="0">
                <a:highlight>
                  <a:srgbClr val="FF00FF"/>
                </a:highlight>
              </a:rPr>
              <a:t>Can </a:t>
            </a:r>
            <a:r>
              <a:rPr lang="es-ES" altLang="en-US" dirty="0" err="1">
                <a:highlight>
                  <a:srgbClr val="FF00FF"/>
                </a:highlight>
              </a:rPr>
              <a:t>you</a:t>
            </a:r>
            <a:r>
              <a:rPr lang="es-ES" altLang="en-US" dirty="0">
                <a:highlight>
                  <a:srgbClr val="FF00FF"/>
                </a:highlight>
              </a:rPr>
              <a:t> </a:t>
            </a:r>
            <a:r>
              <a:rPr lang="es-ES" altLang="en-US" dirty="0" err="1">
                <a:highlight>
                  <a:srgbClr val="FF00FF"/>
                </a:highlight>
              </a:rPr>
              <a:t>find</a:t>
            </a:r>
            <a:r>
              <a:rPr lang="es-ES" altLang="en-US" dirty="0">
                <a:highlight>
                  <a:srgbClr val="FF00FF"/>
                </a:highlight>
              </a:rPr>
              <a:t> </a:t>
            </a:r>
            <a:r>
              <a:rPr lang="es-ES" altLang="en-US" dirty="0" err="1">
                <a:highlight>
                  <a:srgbClr val="FF00FF"/>
                </a:highlight>
              </a:rPr>
              <a:t>the</a:t>
            </a:r>
            <a:r>
              <a:rPr lang="es-ES" altLang="en-US" dirty="0">
                <a:highlight>
                  <a:srgbClr val="FF00FF"/>
                </a:highlight>
              </a:rPr>
              <a:t> </a:t>
            </a:r>
            <a:r>
              <a:rPr lang="es-ES" altLang="en-US" dirty="0" err="1">
                <a:highlight>
                  <a:srgbClr val="FF00FF"/>
                </a:highlight>
              </a:rPr>
              <a:t>mistakes</a:t>
            </a:r>
            <a:r>
              <a:rPr lang="es-ES" altLang="en-US" dirty="0">
                <a:highlight>
                  <a:srgbClr val="FF00FF"/>
                </a:highlight>
              </a:rPr>
              <a:t> in </a:t>
            </a:r>
            <a:r>
              <a:rPr lang="es-ES" altLang="en-US" dirty="0" err="1">
                <a:highlight>
                  <a:srgbClr val="FF00FF"/>
                </a:highlight>
              </a:rPr>
              <a:t>this</a:t>
            </a:r>
            <a:r>
              <a:rPr lang="es-ES" altLang="en-US" dirty="0">
                <a:highlight>
                  <a:srgbClr val="FF00FF"/>
                </a:highlight>
              </a:rPr>
              <a:t> </a:t>
            </a:r>
            <a:br>
              <a:rPr lang="es-ES" altLang="en-US" dirty="0">
                <a:highlight>
                  <a:srgbClr val="FF00FF"/>
                </a:highlight>
              </a:rPr>
            </a:br>
            <a:r>
              <a:rPr lang="es-ES" altLang="en-US" dirty="0" err="1">
                <a:highlight>
                  <a:srgbClr val="FF00FF"/>
                </a:highlight>
              </a:rPr>
              <a:t>paragraph</a:t>
            </a:r>
            <a:r>
              <a:rPr lang="es-ES" altLang="en-US" dirty="0">
                <a:highlight>
                  <a:srgbClr val="FF00FF"/>
                </a:highlight>
              </a:rPr>
              <a:t>  </a:t>
            </a:r>
            <a:r>
              <a:rPr lang="es-ES" altLang="en-US" dirty="0" err="1">
                <a:highlight>
                  <a:srgbClr val="FF00FF"/>
                </a:highlight>
              </a:rPr>
              <a:t>about</a:t>
            </a:r>
            <a:r>
              <a:rPr lang="es-ES" altLang="en-US" dirty="0">
                <a:highlight>
                  <a:srgbClr val="FF00FF"/>
                </a:highlight>
              </a:rPr>
              <a:t> </a:t>
            </a:r>
            <a:r>
              <a:rPr lang="es-ES" altLang="en-US" dirty="0" err="1">
                <a:highlight>
                  <a:srgbClr val="FF00FF"/>
                </a:highlight>
              </a:rPr>
              <a:t>current</a:t>
            </a:r>
            <a:r>
              <a:rPr lang="es-ES" altLang="en-US" dirty="0">
                <a:highlight>
                  <a:srgbClr val="FF00FF"/>
                </a:highlight>
              </a:rPr>
              <a:t>?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26BECA6-2466-6D1C-6F65-62A9B0F64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ES" altLang="en-US"/>
          </a:p>
          <a:p>
            <a:pPr>
              <a:buFontTx/>
              <a:buNone/>
            </a:pPr>
            <a:r>
              <a:rPr lang="en-GB" altLang="en-US"/>
              <a:t>    Current is the amount of electricity flowing around a circuit. We measure current using an Amp. Current is measured in Volts. The current is the same anywhere in a circuit, so it does not matter where an ammeter goes in a circuit. Current is used up as it goes around the circuit.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AAA5818-4CE9-812D-9509-E4EBC095153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en-GB" altLang="en-US">
                <a:solidFill>
                  <a:schemeClr val="bg2"/>
                </a:solidFill>
              </a:rPr>
              <a:t>Summary</a:t>
            </a:r>
            <a:endParaRPr lang="en-US" altLang="en-US">
              <a:solidFill>
                <a:schemeClr val="bg2"/>
              </a:solidFill>
            </a:endParaRPr>
          </a:p>
        </p:txBody>
      </p:sp>
      <p:graphicFrame>
        <p:nvGraphicFramePr>
          <p:cNvPr id="134147" name="Group 3">
            <a:extLst>
              <a:ext uri="{FF2B5EF4-FFF2-40B4-BE49-F238E27FC236}">
                <a16:creationId xmlns:a16="http://schemas.microsoft.com/office/drawing/2014/main" id="{98EC1C15-AFE9-0BE0-A1B8-9DF51FDCF3B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CURRENT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VOLTAGE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Measured in 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Measure with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4165" name="Text Box 21">
            <a:extLst>
              <a:ext uri="{FF2B5EF4-FFF2-40B4-BE49-F238E27FC236}">
                <a16:creationId xmlns:a16="http://schemas.microsoft.com/office/drawing/2014/main" id="{7FF3DC58-69D8-6817-E0A4-85085579D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13100"/>
            <a:ext cx="2881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0066"/>
                </a:solidFill>
                <a:latin typeface="Arial" panose="020B0604020202020204" pitchFamily="34" charset="0"/>
              </a:rPr>
              <a:t>Amps, A</a:t>
            </a:r>
            <a:endParaRPr lang="en-GB" altLang="en-US" sz="18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4166" name="Text Box 22">
            <a:extLst>
              <a:ext uri="{FF2B5EF4-FFF2-40B4-BE49-F238E27FC236}">
                <a16:creationId xmlns:a16="http://schemas.microsoft.com/office/drawing/2014/main" id="{0F45F1EB-7061-C27C-5B54-E2FADA49C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724400"/>
            <a:ext cx="2881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Voltmeter</a:t>
            </a:r>
            <a:endParaRPr lang="en-GB" altLang="en-US" sz="1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34167" name="Text Box 23">
            <a:extLst>
              <a:ext uri="{FF2B5EF4-FFF2-40B4-BE49-F238E27FC236}">
                <a16:creationId xmlns:a16="http://schemas.microsoft.com/office/drawing/2014/main" id="{A5457FB9-8E40-63DD-A36C-EBEBBF7E7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652963"/>
            <a:ext cx="2160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Ammeter</a:t>
            </a:r>
            <a:endParaRPr lang="en-GB" altLang="en-US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4168" name="Text Box 24">
            <a:extLst>
              <a:ext uri="{FF2B5EF4-FFF2-40B4-BE49-F238E27FC236}">
                <a16:creationId xmlns:a16="http://schemas.microsoft.com/office/drawing/2014/main" id="{0C346B2C-036C-24C9-ABAB-DB9F4AD3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357563"/>
            <a:ext cx="2160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Volts, V</a:t>
            </a:r>
            <a:endParaRPr lang="en-GB" altLang="en-US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35865" name="Picture 25" descr="MCj04244900000[1]">
            <a:extLst>
              <a:ext uri="{FF2B5EF4-FFF2-40B4-BE49-F238E27FC236}">
                <a16:creationId xmlns:a16="http://schemas.microsoft.com/office/drawing/2014/main" id="{EC4CE34A-AC26-7CAF-DB86-C8C2011D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1095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E9553F-B390-6686-BC4F-91D0739638CA}"/>
                  </a:ext>
                </a:extLst>
              </p14:cNvPr>
              <p14:cNvContentPartPr/>
              <p14:nvPr/>
            </p14:nvContentPartPr>
            <p14:xfrm>
              <a:off x="848520" y="3626280"/>
              <a:ext cx="6996600" cy="270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E9553F-B390-6686-BC4F-91D073963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160" y="3616920"/>
                <a:ext cx="7015320" cy="272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  <p:bldP spid="134166" grpId="0"/>
      <p:bldP spid="134167" grpId="0"/>
      <p:bldP spid="1341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>
            <a:extLst>
              <a:ext uri="{FF2B5EF4-FFF2-40B4-BE49-F238E27FC236}">
                <a16:creationId xmlns:a16="http://schemas.microsoft.com/office/drawing/2014/main" id="{DB9F3865-C5CB-37A3-4EB4-9075B5F0E1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ES" altLang="en-US"/>
              <a:t>Measuring Voltage in series circuits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A56D77E5-32AC-3F96-09EB-9E5AC8C279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725" y="1620838"/>
            <a:ext cx="1371600" cy="420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2">
            <a:extLst>
              <a:ext uri="{FF2B5EF4-FFF2-40B4-BE49-F238E27FC236}">
                <a16:creationId xmlns:a16="http://schemas.microsoft.com/office/drawing/2014/main" id="{2FF62EAE-9A14-5EA4-08C8-F16F670F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217738"/>
            <a:ext cx="43021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75EFC45F-3968-E5AD-3DD3-8617C71B6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10150"/>
            <a:ext cx="1371600" cy="419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>
            <a:extLst>
              <a:ext uri="{FF2B5EF4-FFF2-40B4-BE49-F238E27FC236}">
                <a16:creationId xmlns:a16="http://schemas.microsoft.com/office/drawing/2014/main" id="{1D36AD2B-D629-593F-E07E-38E4F191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08563"/>
            <a:ext cx="1371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871" name="4 Conector recto">
            <a:extLst>
              <a:ext uri="{FF2B5EF4-FFF2-40B4-BE49-F238E27FC236}">
                <a16:creationId xmlns:a16="http://schemas.microsoft.com/office/drawing/2014/main" id="{FD465951-6B0F-AE82-0CED-886775FC399F}"/>
              </a:ext>
            </a:extLst>
          </p:cNvPr>
          <p:cNvCxnSpPr>
            <a:cxnSpLocks noChangeShapeType="1"/>
            <a:stCxn id="36867" idx="1"/>
          </p:cNvCxnSpPr>
          <p:nvPr/>
        </p:nvCxnSpPr>
        <p:spPr bwMode="auto">
          <a:xfrm>
            <a:off x="2117725" y="1830388"/>
            <a:ext cx="3175" cy="836612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872" name="Picture 6">
            <a:extLst>
              <a:ext uri="{FF2B5EF4-FFF2-40B4-BE49-F238E27FC236}">
                <a16:creationId xmlns:a16="http://schemas.microsoft.com/office/drawing/2014/main" id="{584C1F5F-7753-7711-D6E4-BE17F7DD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825625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7">
            <a:extLst>
              <a:ext uri="{FF2B5EF4-FFF2-40B4-BE49-F238E27FC236}">
                <a16:creationId xmlns:a16="http://schemas.microsoft.com/office/drawing/2014/main" id="{EFD7E702-BEF7-201B-C42F-B8A38D4B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4378325"/>
            <a:ext cx="381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8">
            <a:extLst>
              <a:ext uri="{FF2B5EF4-FFF2-40B4-BE49-F238E27FC236}">
                <a16:creationId xmlns:a16="http://schemas.microsoft.com/office/drawing/2014/main" id="{AE8BDB34-0A0B-3104-B6F2-1E063336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4376738"/>
            <a:ext cx="365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9">
            <a:extLst>
              <a:ext uri="{FF2B5EF4-FFF2-40B4-BE49-F238E27FC236}">
                <a16:creationId xmlns:a16="http://schemas.microsoft.com/office/drawing/2014/main" id="{A0AE3FB2-C1C5-200D-E8A2-1AEAF5AB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378325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6" name="Picture 10">
            <a:extLst>
              <a:ext uri="{FF2B5EF4-FFF2-40B4-BE49-F238E27FC236}">
                <a16:creationId xmlns:a16="http://schemas.microsoft.com/office/drawing/2014/main" id="{A6D90106-C367-A7EF-44B9-72BE862D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21188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7" name="5 CuadroTexto">
            <a:extLst>
              <a:ext uri="{FF2B5EF4-FFF2-40B4-BE49-F238E27FC236}">
                <a16:creationId xmlns:a16="http://schemas.microsoft.com/office/drawing/2014/main" id="{C4294462-2F6C-0F9C-9893-103BF3AF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63700"/>
            <a:ext cx="3467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Measure the voltage across the supply Vs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Measure the voltage across the first light bulb V</a:t>
            </a:r>
            <a:r>
              <a:rPr lang="es-ES" altLang="en-US" sz="2400" baseline="-25000">
                <a:latin typeface="Comic Sans MS" panose="030F0702030302020204" pitchFamily="66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aseline="-25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Measure the voltage across the second light bulb V</a:t>
            </a:r>
            <a:r>
              <a:rPr lang="es-ES" altLang="en-US" sz="2400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878" name="6 CuadroTexto">
            <a:extLst>
              <a:ext uri="{FF2B5EF4-FFF2-40B4-BE49-F238E27FC236}">
                <a16:creationId xmlns:a16="http://schemas.microsoft.com/office/drawing/2014/main" id="{A812C4F8-6A1E-F922-9FFE-E2C83F6AB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49900"/>
            <a:ext cx="490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Write an equation connecting </a:t>
            </a:r>
            <a:r>
              <a:rPr lang="es-E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Vs, V</a:t>
            </a:r>
            <a:r>
              <a:rPr lang="es-E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1,</a:t>
            </a:r>
            <a:r>
              <a:rPr lang="es-E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and V</a:t>
            </a:r>
            <a:r>
              <a:rPr lang="es-E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8CB6D523-C725-3F01-6BC3-30F23B7C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Summary</a:t>
            </a:r>
            <a:endParaRPr lang="en-GB" alt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0191AB-5CD4-4EFD-9336-1868EBB24B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18138" cy="377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16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4000" dirty="0"/>
                        <a:t>Series </a:t>
                      </a:r>
                      <a:endParaRPr lang="en-GB" sz="40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4000" dirty="0" err="1"/>
                        <a:t>Parallel</a:t>
                      </a:r>
                      <a:endParaRPr lang="en-GB" sz="4000" dirty="0"/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481">
                <a:tc>
                  <a:txBody>
                    <a:bodyPr/>
                    <a:lstStyle/>
                    <a:p>
                      <a:r>
                        <a:rPr lang="es-ES" sz="3600" dirty="0" err="1"/>
                        <a:t>Current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SAME 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SPLIT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16">
                <a:tc>
                  <a:txBody>
                    <a:bodyPr/>
                    <a:lstStyle/>
                    <a:p>
                      <a:r>
                        <a:rPr lang="es-ES" sz="3600" dirty="0" err="1"/>
                        <a:t>Voltage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SPLIT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SAME</a:t>
                      </a:r>
                      <a:endParaRPr lang="en-GB" sz="3600" dirty="0"/>
                    </a:p>
                  </a:txBody>
                  <a:tcPr marL="91441" marR="91441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circuit">
            <a:extLst>
              <a:ext uri="{FF2B5EF4-FFF2-40B4-BE49-F238E27FC236}">
                <a16:creationId xmlns:a16="http://schemas.microsoft.com/office/drawing/2014/main" id="{EE6DFBDD-E513-2DC7-243C-00286946A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23875"/>
            <a:ext cx="54038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Oval 9">
            <a:extLst>
              <a:ext uri="{FF2B5EF4-FFF2-40B4-BE49-F238E27FC236}">
                <a16:creationId xmlns:a16="http://schemas.microsoft.com/office/drawing/2014/main" id="{8E900AC7-3D45-F406-5776-EB2A071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2387600"/>
            <a:ext cx="762000" cy="749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41988" name="Line 10">
            <a:extLst>
              <a:ext uri="{FF2B5EF4-FFF2-40B4-BE49-F238E27FC236}">
                <a16:creationId xmlns:a16="http://schemas.microsoft.com/office/drawing/2014/main" id="{4B9CD12C-AF56-E2E9-F621-8A4A6440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2489200"/>
            <a:ext cx="5588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9" name="Line 11">
            <a:extLst>
              <a:ext uri="{FF2B5EF4-FFF2-40B4-BE49-F238E27FC236}">
                <a16:creationId xmlns:a16="http://schemas.microsoft.com/office/drawing/2014/main" id="{EE12DBDC-8D02-CDAE-79A2-85B97E8FB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2514600"/>
            <a:ext cx="5588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0" name="Text Box 12">
            <a:extLst>
              <a:ext uri="{FF2B5EF4-FFF2-40B4-BE49-F238E27FC236}">
                <a16:creationId xmlns:a16="http://schemas.microsoft.com/office/drawing/2014/main" id="{823F822C-16C0-A6AC-DFA0-BF0070AD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975"/>
            <a:ext cx="9326563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The coulombs start with (for example) 12J of energy each.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They have “electrical potential energy”.</a:t>
            </a:r>
          </a:p>
        </p:txBody>
      </p:sp>
      <p:sp>
        <p:nvSpPr>
          <p:cNvPr id="41991" name="1 CuadroTexto">
            <a:extLst>
              <a:ext uri="{FF2B5EF4-FFF2-40B4-BE49-F238E27FC236}">
                <a16:creationId xmlns:a16="http://schemas.microsoft.com/office/drawing/2014/main" id="{47AD6529-15F6-AB97-EA2E-6E403E1E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5372100"/>
            <a:ext cx="8001000" cy="13843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702030302020204" pitchFamily="66" charset="0"/>
              </a:rPr>
              <a:t>When the coulombs have travelled back to the battery they have transferred all their energy to other forms.</a:t>
            </a:r>
          </a:p>
        </p:txBody>
      </p:sp>
      <p:sp>
        <p:nvSpPr>
          <p:cNvPr id="41992" name="2 CuadroTexto">
            <a:extLst>
              <a:ext uri="{FF2B5EF4-FFF2-40B4-BE49-F238E27FC236}">
                <a16:creationId xmlns:a16="http://schemas.microsoft.com/office/drawing/2014/main" id="{1606D538-7727-7492-1F8B-ADF86047A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36700"/>
            <a:ext cx="2330450" cy="35401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702030302020204" pitchFamily="66" charset="0"/>
              </a:rPr>
              <a:t>As the coulombs travel round the circuit this energy is changed to other forms.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E2390E8-F2F2-A913-7563-64B64B3DB3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err="1"/>
              <a:t>Where</a:t>
            </a:r>
            <a:r>
              <a:rPr lang="es-ES" sz="4000" dirty="0"/>
              <a:t> </a:t>
            </a:r>
            <a:r>
              <a:rPr lang="es-ES" sz="4000" dirty="0" err="1"/>
              <a:t>does</a:t>
            </a:r>
            <a:r>
              <a:rPr lang="es-ES" sz="4000" dirty="0"/>
              <a:t> </a:t>
            </a:r>
            <a:r>
              <a:rPr lang="es-ES" sz="4000" dirty="0" err="1"/>
              <a:t>most</a:t>
            </a:r>
            <a:r>
              <a:rPr lang="es-ES" sz="4000" dirty="0"/>
              <a:t> of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energy</a:t>
            </a:r>
            <a:r>
              <a:rPr lang="es-ES" sz="4000" dirty="0"/>
              <a:t> </a:t>
            </a:r>
            <a:r>
              <a:rPr lang="es-ES" sz="4000" dirty="0" err="1"/>
              <a:t>tranformation</a:t>
            </a:r>
            <a:r>
              <a:rPr lang="es-ES" sz="4000" dirty="0"/>
              <a:t> </a:t>
            </a:r>
            <a:r>
              <a:rPr lang="es-ES" sz="4000" dirty="0" err="1"/>
              <a:t>take</a:t>
            </a:r>
            <a:r>
              <a:rPr lang="es-ES" sz="4000" dirty="0"/>
              <a:t> place?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206D1BAA-5D64-4A0B-B15D-9CDE748A8B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001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latin typeface="Comic Sans MS" panose="030F0702030302020204" pitchFamily="66" charset="0"/>
              </a:rPr>
              <a:t>In the conducting wires the coulombs lose very little energy as the wires are made of a conductor (copper).</a:t>
            </a:r>
          </a:p>
        </p:txBody>
      </p:sp>
      <p:sp>
        <p:nvSpPr>
          <p:cNvPr id="44036" name="5 CuadroTexto">
            <a:extLst>
              <a:ext uri="{FF2B5EF4-FFF2-40B4-BE49-F238E27FC236}">
                <a16:creationId xmlns:a16="http://schemas.microsoft.com/office/drawing/2014/main" id="{A57BB802-E396-A498-0732-36A07106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2997200"/>
            <a:ext cx="7556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The light-bulb filament is made of resistance wire and this causes the coulombs to lose most of their energy in the bulb.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When the coulombs get back to the battery they have transferred all of their electrical potential energy and have no energy left.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8BA97C4-E781-1E07-B198-F45012F5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Will the bulb light?</a:t>
            </a:r>
            <a:endParaRPr lang="en-GB" altLang="en-US"/>
          </a:p>
        </p:txBody>
      </p:sp>
      <p:pic>
        <p:nvPicPr>
          <p:cNvPr id="8195" name="Picture 3" descr="9128724_10AW_01_IN1">
            <a:extLst>
              <a:ext uri="{FF2B5EF4-FFF2-40B4-BE49-F238E27FC236}">
                <a16:creationId xmlns:a16="http://schemas.microsoft.com/office/drawing/2014/main" id="{1A6477CF-3463-668E-E0CE-2CE7A40AC11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638" y="2579688"/>
            <a:ext cx="2878137" cy="2566987"/>
          </a:xfrm>
          <a:noFill/>
        </p:spPr>
      </p:pic>
      <p:pic>
        <p:nvPicPr>
          <p:cNvPr id="8196" name="Picture 4" descr="9148724_10AW_02_JL3">
            <a:extLst>
              <a:ext uri="{FF2B5EF4-FFF2-40B4-BE49-F238E27FC236}">
                <a16:creationId xmlns:a16="http://schemas.microsoft.com/office/drawing/2014/main" id="{39BCCF6B-84E9-DB14-E830-696F7372E38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2579688"/>
            <a:ext cx="3070225" cy="2566987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F2E2BDC-5574-8EDA-7398-C939D6C59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/>
              <a:t>What has “potential difference” got to do with voltage?</a:t>
            </a:r>
          </a:p>
        </p:txBody>
      </p:sp>
      <p:sp>
        <p:nvSpPr>
          <p:cNvPr id="999427" name="Rectangle 3">
            <a:extLst>
              <a:ext uri="{FF2B5EF4-FFF2-40B4-BE49-F238E27FC236}">
                <a16:creationId xmlns:a16="http://schemas.microsoft.com/office/drawing/2014/main" id="{B1401318-14D8-97FD-15A9-7F1472B1E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It is the same thing! 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The potential difference (p.d.), or voltage (unit volts),of a battery or cell is a measure of the electrical energy given to one coulomb of charge passing through the battery.</a:t>
            </a:r>
          </a:p>
          <a:p>
            <a:pPr algn="ctr" eaLnBrk="1" hangingPunct="1"/>
            <a:r>
              <a:rPr lang="en-GB" altLang="en-US"/>
              <a:t>Voltage = energy per coulomb</a:t>
            </a:r>
          </a:p>
          <a:p>
            <a:pPr algn="ctr" eaLnBrk="1" hangingPunct="1"/>
            <a:r>
              <a:rPr lang="en-GB" altLang="en-US"/>
              <a:t>V = E/Q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1A07C7F-F980-8647-22BA-5C680355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74638"/>
            <a:ext cx="8686800" cy="1244600"/>
          </a:xfrm>
        </p:spPr>
        <p:txBody>
          <a:bodyPr/>
          <a:lstStyle/>
          <a:p>
            <a:pPr eaLnBrk="1" hangingPunct="1"/>
            <a:r>
              <a:rPr lang="en-GB" altLang="en-US" sz="4000"/>
              <a:t>Potential Difference or Voltage (V)</a:t>
            </a:r>
            <a:endParaRPr lang="en-US" altLang="en-US" sz="4000"/>
          </a:p>
        </p:txBody>
      </p:sp>
      <p:sp>
        <p:nvSpPr>
          <p:cNvPr id="1000451" name="Rectangle 3">
            <a:extLst>
              <a:ext uri="{FF2B5EF4-FFF2-40B4-BE49-F238E27FC236}">
                <a16:creationId xmlns:a16="http://schemas.microsoft.com/office/drawing/2014/main" id="{396C615C-3F75-562B-AF1C-64E52C4F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A 9 V battery will give how much energy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to each coulomb of charge passing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through the battery?</a:t>
            </a:r>
          </a:p>
          <a:p>
            <a:pPr eaLnBrk="1" hangingPunct="1"/>
            <a:endParaRPr lang="en-US" altLang="en-US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9 J</a:t>
            </a:r>
          </a:p>
        </p:txBody>
      </p:sp>
      <p:sp>
        <p:nvSpPr>
          <p:cNvPr id="47108" name="1 CuadroTexto">
            <a:extLst>
              <a:ext uri="{FF2B5EF4-FFF2-40B4-BE49-F238E27FC236}">
                <a16:creationId xmlns:a16="http://schemas.microsoft.com/office/drawing/2014/main" id="{45D212E2-EF09-031B-2EE6-F8897164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451475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702030302020204" pitchFamily="66" charset="0"/>
              </a:rPr>
              <a:t>Now try some questions on the worksheets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D860754-E157-817E-8469-7DEF3358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How can we measure voltage?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2A1D508-E30C-F855-B81D-A33E8A48F7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2263" y="1320800"/>
            <a:ext cx="5067300" cy="4991100"/>
          </a:xfrm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Voltage (or p.d.) can be measured using a</a:t>
            </a:r>
          </a:p>
          <a:p>
            <a:pPr eaLnBrk="1" hangingPunct="1"/>
            <a:r>
              <a:rPr lang="en-GB" altLang="en-US"/>
              <a:t>voltmeter.</a:t>
            </a:r>
          </a:p>
          <a:p>
            <a:pPr eaLnBrk="1" hangingPunct="1"/>
            <a:r>
              <a:rPr lang="en-GB" altLang="en-US"/>
              <a:t>An ammeter is connected </a:t>
            </a:r>
          </a:p>
          <a:p>
            <a:pPr eaLnBrk="1" hangingPunct="1"/>
            <a:r>
              <a:rPr lang="en-GB" altLang="en-US"/>
              <a:t>in the circuit in series.</a:t>
            </a:r>
          </a:p>
          <a:p>
            <a:pPr eaLnBrk="1" hangingPunct="1"/>
            <a:r>
              <a:rPr lang="en-GB" altLang="en-US"/>
              <a:t>but a voltmeter must be connected </a:t>
            </a:r>
            <a:r>
              <a:rPr lang="en-GB" altLang="en-US">
                <a:solidFill>
                  <a:srgbClr val="FF00FF"/>
                </a:solidFill>
              </a:rPr>
              <a:t>across (hug)</a:t>
            </a:r>
          </a:p>
          <a:p>
            <a:pPr eaLnBrk="1" hangingPunct="1"/>
            <a:r>
              <a:rPr lang="en-GB" altLang="en-US"/>
              <a:t>the component (in parallel).</a:t>
            </a:r>
          </a:p>
          <a:p>
            <a:pPr eaLnBrk="1" hangingPunct="1"/>
            <a:endParaRPr lang="en-GB" altLang="en-US"/>
          </a:p>
        </p:txBody>
      </p:sp>
      <p:sp>
        <p:nvSpPr>
          <p:cNvPr id="49156" name="Oval 4">
            <a:extLst>
              <a:ext uri="{FF2B5EF4-FFF2-40B4-BE49-F238E27FC236}">
                <a16:creationId xmlns:a16="http://schemas.microsoft.com/office/drawing/2014/main" id="{74262078-69A3-6475-857D-50F98CB0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2384425"/>
            <a:ext cx="725487" cy="728663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1007621" name="Text Box 5">
            <a:extLst>
              <a:ext uri="{FF2B5EF4-FFF2-40B4-BE49-F238E27FC236}">
                <a16:creationId xmlns:a16="http://schemas.microsoft.com/office/drawing/2014/main" id="{DBC3323C-C2F0-BE0E-6DD1-16AEE896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2397125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67CC2B74-D82B-94C9-A594-C8F6B54C4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26733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4C3D766A-FC94-0A55-1EA8-439532481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6733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9160" name="Picture 8">
            <a:extLst>
              <a:ext uri="{FF2B5EF4-FFF2-40B4-BE49-F238E27FC236}">
                <a16:creationId xmlns:a16="http://schemas.microsoft.com/office/drawing/2014/main" id="{829BA0CF-F668-47DC-CABF-5E1B0BF5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520825"/>
            <a:ext cx="3460750" cy="3449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161" name="Picture 10" descr="Milk And Mocha Hugs GIF - MilkAndMocha Hugs BearCouple GIFs | Cute love  gif, Cute bear drawings, Hug gif">
            <a:extLst>
              <a:ext uri="{FF2B5EF4-FFF2-40B4-BE49-F238E27FC236}">
                <a16:creationId xmlns:a16="http://schemas.microsoft.com/office/drawing/2014/main" id="{CD01AF7F-D5F0-9ACB-0354-C7636180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2085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2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3EF1A58-3941-7B28-1D00-8677B0CA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You can’t measure voltage…</a:t>
            </a:r>
          </a:p>
        </p:txBody>
      </p:sp>
      <p:sp>
        <p:nvSpPr>
          <p:cNvPr id="1017859" name="Rectangle 3">
            <a:extLst>
              <a:ext uri="{FF2B5EF4-FFF2-40B4-BE49-F238E27FC236}">
                <a16:creationId xmlns:a16="http://schemas.microsoft.com/office/drawing/2014/main" id="{A183EC97-DF42-CAEA-6E09-9D989EF1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 a circuit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through a circuit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through a component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flowing</a:t>
            </a:r>
          </a:p>
        </p:txBody>
      </p:sp>
      <p:grpSp>
        <p:nvGrpSpPr>
          <p:cNvPr id="1017862" name="Group 6">
            <a:extLst>
              <a:ext uri="{FF2B5EF4-FFF2-40B4-BE49-F238E27FC236}">
                <a16:creationId xmlns:a16="http://schemas.microsoft.com/office/drawing/2014/main" id="{7F6AB39C-AE6D-217B-B5F1-E1C424B35052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1524000"/>
            <a:ext cx="863600" cy="762000"/>
            <a:chOff x="184" y="976"/>
            <a:chExt cx="544" cy="480"/>
          </a:xfrm>
        </p:grpSpPr>
        <p:sp>
          <p:nvSpPr>
            <p:cNvPr id="51214" name="Line 4">
              <a:extLst>
                <a:ext uri="{FF2B5EF4-FFF2-40B4-BE49-F238E27FC236}">
                  <a16:creationId xmlns:a16="http://schemas.microsoft.com/office/drawing/2014/main" id="{87AA6368-C976-265A-E75F-5BA38AF34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" y="1016"/>
              <a:ext cx="480" cy="4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15" name="Line 5">
              <a:extLst>
                <a:ext uri="{FF2B5EF4-FFF2-40B4-BE49-F238E27FC236}">
                  <a16:creationId xmlns:a16="http://schemas.microsoft.com/office/drawing/2014/main" id="{0E1670AF-7A7D-BF25-BDE4-5A46D981B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" y="976"/>
              <a:ext cx="544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17863" name="Group 7">
            <a:extLst>
              <a:ext uri="{FF2B5EF4-FFF2-40B4-BE49-F238E27FC236}">
                <a16:creationId xmlns:a16="http://schemas.microsoft.com/office/drawing/2014/main" id="{6FA91CAE-6E89-FACD-DC00-DAA1BB5B0626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2679700"/>
            <a:ext cx="1524000" cy="762000"/>
            <a:chOff x="184" y="976"/>
            <a:chExt cx="544" cy="480"/>
          </a:xfrm>
        </p:grpSpPr>
        <p:sp>
          <p:nvSpPr>
            <p:cNvPr id="51212" name="Line 8">
              <a:extLst>
                <a:ext uri="{FF2B5EF4-FFF2-40B4-BE49-F238E27FC236}">
                  <a16:creationId xmlns:a16="http://schemas.microsoft.com/office/drawing/2014/main" id="{DE6F9F65-C17B-8ECE-0768-5EF34F927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" y="1016"/>
              <a:ext cx="480" cy="4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13" name="Line 9">
              <a:extLst>
                <a:ext uri="{FF2B5EF4-FFF2-40B4-BE49-F238E27FC236}">
                  <a16:creationId xmlns:a16="http://schemas.microsoft.com/office/drawing/2014/main" id="{9F7E740C-F887-B246-B9D7-93AF93DD6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" y="976"/>
              <a:ext cx="544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17866" name="Group 10">
            <a:extLst>
              <a:ext uri="{FF2B5EF4-FFF2-40B4-BE49-F238E27FC236}">
                <a16:creationId xmlns:a16="http://schemas.microsoft.com/office/drawing/2014/main" id="{8A3F7239-7986-C002-B7BB-1C638FA148B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797300"/>
            <a:ext cx="1549400" cy="762000"/>
            <a:chOff x="184" y="976"/>
            <a:chExt cx="544" cy="480"/>
          </a:xfrm>
        </p:grpSpPr>
        <p:sp>
          <p:nvSpPr>
            <p:cNvPr id="51210" name="Line 11">
              <a:extLst>
                <a:ext uri="{FF2B5EF4-FFF2-40B4-BE49-F238E27FC236}">
                  <a16:creationId xmlns:a16="http://schemas.microsoft.com/office/drawing/2014/main" id="{CB054C5A-E042-3BF7-E5E6-8EF4CE56E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" y="1016"/>
              <a:ext cx="480" cy="4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11" name="Line 12">
              <a:extLst>
                <a:ext uri="{FF2B5EF4-FFF2-40B4-BE49-F238E27FC236}">
                  <a16:creationId xmlns:a16="http://schemas.microsoft.com/office/drawing/2014/main" id="{4C793065-1BD3-6446-9B76-7BDDD3F81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" y="976"/>
              <a:ext cx="544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17869" name="Group 13">
            <a:extLst>
              <a:ext uri="{FF2B5EF4-FFF2-40B4-BE49-F238E27FC236}">
                <a16:creationId xmlns:a16="http://schemas.microsoft.com/office/drawing/2014/main" id="{0A120110-26E4-EEC0-9054-86FA92599EB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041900"/>
            <a:ext cx="1422400" cy="762000"/>
            <a:chOff x="184" y="976"/>
            <a:chExt cx="544" cy="480"/>
          </a:xfrm>
        </p:grpSpPr>
        <p:sp>
          <p:nvSpPr>
            <p:cNvPr id="51208" name="Line 14">
              <a:extLst>
                <a:ext uri="{FF2B5EF4-FFF2-40B4-BE49-F238E27FC236}">
                  <a16:creationId xmlns:a16="http://schemas.microsoft.com/office/drawing/2014/main" id="{68025DD8-973D-C822-D078-3F21BA763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" y="1016"/>
              <a:ext cx="480" cy="4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09" name="Line 15">
              <a:extLst>
                <a:ext uri="{FF2B5EF4-FFF2-40B4-BE49-F238E27FC236}">
                  <a16:creationId xmlns:a16="http://schemas.microsoft.com/office/drawing/2014/main" id="{01B21761-E0E8-DFFC-9DB9-FAB905F3B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" y="976"/>
              <a:ext cx="544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1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1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9C6F88A-AF12-50C2-E287-97902801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Tuesday </a:t>
            </a:r>
            <a:endParaRPr lang="en-GB" altLang="en-US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049CBC8F-88DA-702F-13B0-148706DBD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Insulation experiment</a:t>
            </a:r>
          </a:p>
          <a:p>
            <a:r>
              <a:rPr lang="es-ES" altLang="en-US"/>
              <a:t>POWER</a:t>
            </a:r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7C2BC919-9F9B-B916-8FA9-51FC8F8D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Let’s watch this video before we do the INSULATION experiment.</a:t>
            </a:r>
            <a:endParaRPr lang="en-GB" altLang="en-US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76F53D40-DA78-BE20-BEFA-C8489ED127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>
                <a:hlinkClick r:id="rId2"/>
              </a:rPr>
              <a:t>https://www.youtube.com/watch?v=cYifAaTFe8A</a:t>
            </a:r>
            <a:endParaRPr lang="en-GB" altLang="en-US"/>
          </a:p>
          <a:p>
            <a:r>
              <a:rPr lang="en-GB" altLang="en-US"/>
              <a:t>3.21 mins</a:t>
            </a:r>
          </a:p>
        </p:txBody>
      </p:sp>
      <p:sp>
        <p:nvSpPr>
          <p:cNvPr id="54276" name="Content Placeholder 3">
            <a:extLst>
              <a:ext uri="{FF2B5EF4-FFF2-40B4-BE49-F238E27FC236}">
                <a16:creationId xmlns:a16="http://schemas.microsoft.com/office/drawing/2014/main" id="{E3B56F4A-C2CA-B51C-33A7-651C782834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86938F1C-F327-EFCE-F6AD-0433CBF9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Wednesday </a:t>
            </a:r>
            <a:endParaRPr lang="en-GB" altLang="en-US"/>
          </a:p>
        </p:txBody>
      </p:sp>
      <p:sp>
        <p:nvSpPr>
          <p:cNvPr id="55299" name="Content Placeholder 3">
            <a:extLst>
              <a:ext uri="{FF2B5EF4-FFF2-40B4-BE49-F238E27FC236}">
                <a16:creationId xmlns:a16="http://schemas.microsoft.com/office/drawing/2014/main" id="{9F1DF27E-2BA7-ABE7-C45F-53E042F3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Recap voltage current and power.</a:t>
            </a:r>
          </a:p>
          <a:p>
            <a:r>
              <a:rPr lang="es-ES" altLang="en-US"/>
              <a:t>Calculations</a:t>
            </a:r>
          </a:p>
          <a:p>
            <a:r>
              <a:rPr lang="es-ES" altLang="en-US"/>
              <a:t>Intro series and parallel</a:t>
            </a:r>
            <a:endParaRPr lang="en-GB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B421764-EE8D-21EC-5731-0FECDC91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Friday</a:t>
            </a:r>
            <a:endParaRPr lang="en-GB" altLang="en-US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195138C5-D13D-E342-E91A-98C9D986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Recap series and parallel</a:t>
            </a:r>
          </a:p>
          <a:p>
            <a:r>
              <a:rPr lang="es-ES" altLang="en-US"/>
              <a:t>Investigation and design challenge</a:t>
            </a:r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87ED026-C97D-F1E4-E270-B18F05E1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7J  Connecting circuits – Switch on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000000" imgH="5866667"/>
        </mc:Choice>
        <mc:Fallback>
          <p:control r:id="rId1" imgW="8000000" imgH="5866667">
            <p:pic>
              <p:nvPicPr>
                <p:cNvPr id="57347" name="ShockwaveFlash1">
                  <a:extLst>
                    <a:ext uri="{FF2B5EF4-FFF2-40B4-BE49-F238E27FC236}">
                      <a16:creationId xmlns:a16="http://schemas.microsoft.com/office/drawing/2014/main" id="{11CDAC32-6411-DF24-EBA8-C536D986D83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609600"/>
                  <a:ext cx="8001000" cy="586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5538BDF-1636-1D31-EEF0-25ED2A38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875" y="26035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GB" altLang="en-US" sz="4000">
                <a:solidFill>
                  <a:srgbClr val="000099"/>
                </a:solidFill>
                <a:latin typeface="Comic Sans MS" panose="030F0702030302020204" pitchFamily="66" charset="0"/>
              </a:rPr>
              <a:t>Your Task</a:t>
            </a:r>
            <a:endParaRPr lang="en-US" altLang="en-US" sz="4000" u="sng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46548BF-BC15-2ABD-4D63-5B1859B95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773238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GB" altLang="en-US" sz="3600">
                <a:solidFill>
                  <a:schemeClr val="accent2"/>
                </a:solidFill>
                <a:latin typeface="Comic Sans MS" panose="030F0702030302020204" pitchFamily="66" charset="0"/>
              </a:rPr>
              <a:t>Design a  circuit that can test for faulty components.</a:t>
            </a:r>
          </a:p>
          <a:p>
            <a:pPr marL="609600" indent="-609600" eaLnBrk="1" hangingPunct="1"/>
            <a:r>
              <a:rPr lang="en-GB" altLang="en-US" sz="3600">
                <a:solidFill>
                  <a:schemeClr val="accent2"/>
                </a:solidFill>
                <a:latin typeface="Comic Sans MS" panose="030F0702030302020204" pitchFamily="66" charset="0"/>
              </a:rPr>
              <a:t>Design circuit</a:t>
            </a:r>
          </a:p>
          <a:p>
            <a:pPr marL="609600" indent="-609600" eaLnBrk="1" hangingPunct="1"/>
            <a:r>
              <a:rPr lang="en-GB" altLang="en-US" sz="3600">
                <a:solidFill>
                  <a:schemeClr val="accent2"/>
                </a:solidFill>
                <a:latin typeface="Comic Sans MS" panose="030F0702030302020204" pitchFamily="66" charset="0"/>
              </a:rPr>
              <a:t>Draw circuit using symbols in our book</a:t>
            </a:r>
          </a:p>
          <a:p>
            <a:pPr marL="609600" indent="-609600" eaLnBrk="1" hangingPunct="1"/>
            <a:r>
              <a:rPr lang="en-GB" altLang="en-US" sz="3600">
                <a:solidFill>
                  <a:schemeClr val="accent2"/>
                </a:solidFill>
                <a:latin typeface="Comic Sans MS" panose="030F0702030302020204" pitchFamily="66" charset="0"/>
              </a:rPr>
              <a:t>Explain how to use it</a:t>
            </a:r>
            <a:endParaRPr lang="en-US" altLang="en-US"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8372" name="Picture 4" descr="MCBD06711_0000[1]">
            <a:extLst>
              <a:ext uri="{FF2B5EF4-FFF2-40B4-BE49-F238E27FC236}">
                <a16:creationId xmlns:a16="http://schemas.microsoft.com/office/drawing/2014/main" id="{1A65D70B-E5AB-58C8-229E-F96FF573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75736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8E4F7B9-901F-EE6F-6ED9-373621F5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Will the bulb light?</a:t>
            </a:r>
            <a:endParaRPr lang="en-GB" altLang="en-US"/>
          </a:p>
        </p:txBody>
      </p:sp>
      <p:pic>
        <p:nvPicPr>
          <p:cNvPr id="9219" name="Picture 3" descr="9128724_10AW_05_IN1">
            <a:extLst>
              <a:ext uri="{FF2B5EF4-FFF2-40B4-BE49-F238E27FC236}">
                <a16:creationId xmlns:a16="http://schemas.microsoft.com/office/drawing/2014/main" id="{FC9104B5-2F88-AA1C-14C4-EB9AB0341CA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2579688"/>
            <a:ext cx="3070225" cy="2566987"/>
          </a:xfrm>
          <a:noFill/>
        </p:spPr>
      </p:pic>
      <p:pic>
        <p:nvPicPr>
          <p:cNvPr id="9220" name="Picture 4" descr="9128724_10AW_06_IN1">
            <a:extLst>
              <a:ext uri="{FF2B5EF4-FFF2-40B4-BE49-F238E27FC236}">
                <a16:creationId xmlns:a16="http://schemas.microsoft.com/office/drawing/2014/main" id="{1E0620D8-49E3-0F59-67FE-E65BD73D06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7638" y="2579688"/>
            <a:ext cx="2878137" cy="256698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>
            <a:extLst>
              <a:ext uri="{FF2B5EF4-FFF2-40B4-BE49-F238E27FC236}">
                <a16:creationId xmlns:a16="http://schemas.microsoft.com/office/drawing/2014/main" id="{0A3246E7-7FD3-8B2C-22AD-DA9E9CFC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FF00FF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n-US">
                <a:latin typeface="Comic Sans MS" panose="030F0702030302020204" pitchFamily="66" charset="0"/>
              </a:rPr>
              <a:t>Conventional current</a:t>
            </a:r>
          </a:p>
        </p:txBody>
      </p:sp>
      <p:sp>
        <p:nvSpPr>
          <p:cNvPr id="59395" name="2 Marcador de texto">
            <a:extLst>
              <a:ext uri="{FF2B5EF4-FFF2-40B4-BE49-F238E27FC236}">
                <a16:creationId xmlns:a16="http://schemas.microsoft.com/office/drawing/2014/main" id="{21D506EA-F921-025D-EB40-AE654369995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endParaRPr lang="es-ES" altLang="en-US"/>
          </a:p>
        </p:txBody>
      </p:sp>
      <p:sp>
        <p:nvSpPr>
          <p:cNvPr id="59396" name="3 Marcador de contenido">
            <a:extLst>
              <a:ext uri="{FF2B5EF4-FFF2-40B4-BE49-F238E27FC236}">
                <a16:creationId xmlns:a16="http://schemas.microsoft.com/office/drawing/2014/main" id="{1D09EFE3-020B-C7FD-DEE7-11651C4556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/>
            <a:endParaRPr lang="es-ES" altLang="en-US"/>
          </a:p>
        </p:txBody>
      </p:sp>
      <p:pic>
        <p:nvPicPr>
          <p:cNvPr id="59397" name="Picture 2">
            <a:extLst>
              <a:ext uri="{FF2B5EF4-FFF2-40B4-BE49-F238E27FC236}">
                <a16:creationId xmlns:a16="http://schemas.microsoft.com/office/drawing/2014/main" id="{47F2A7EC-6BE2-D182-FB89-A15E4BE6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11263"/>
            <a:ext cx="4883150" cy="36909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7">
            <a:extLst>
              <a:ext uri="{FF2B5EF4-FFF2-40B4-BE49-F238E27FC236}">
                <a16:creationId xmlns:a16="http://schemas.microsoft.com/office/drawing/2014/main" id="{B41EE50D-2F92-57A0-A7A6-6EEAC959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211263"/>
            <a:ext cx="4038600" cy="3232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Very unfortunately when electricity was discovered the physicists decided that the charge flowing was positive!!!!!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59399" name="1 CuadroTexto">
            <a:extLst>
              <a:ext uri="{FF2B5EF4-FFF2-40B4-BE49-F238E27FC236}">
                <a16:creationId xmlns:a16="http://schemas.microsoft.com/office/drawing/2014/main" id="{7EC72EE6-A825-6D54-0176-486B659F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775200"/>
            <a:ext cx="8801100" cy="13843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We still use this conventional current but it really doesn’t make any difference which way the current flows 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FA649B9-825A-C8A6-3804-198A92B1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>
                <a:solidFill>
                  <a:srgbClr val="FFFF00"/>
                </a:solidFill>
              </a:rPr>
              <a:t>Electrical Charge</a:t>
            </a:r>
          </a:p>
        </p:txBody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9EA25D8B-F94B-9CFE-D0C8-CEE081B6F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Electric charge is given the symbol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rgbClr val="FF0000"/>
                </a:solidFill>
              </a:rPr>
              <a:t>Q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Electrons are the charge carriers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that flow in an electrical circuit –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from the negative to positive terminals.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36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400">
                <a:hlinkClick r:id="rId3"/>
              </a:rPr>
              <a:t>2.21 mins https://www.youtube.com/watch?v=oB1v-wh7EGU</a:t>
            </a:r>
            <a:endParaRPr lang="en-GB" altLang="en-US" sz="24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936CDD6-285B-AF76-691F-37E274CC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GB" altLang="en-US" sz="4000"/>
              <a:t>Electrical Charge  EXTENSION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12B8F4D-ED6A-9990-F92F-623E5BAB2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Electrons are so very, very tiny that we measure large groups of them called </a:t>
            </a:r>
            <a:r>
              <a:rPr lang="en-GB" altLang="en-US" sz="3600"/>
              <a:t>coulombs</a:t>
            </a:r>
            <a:r>
              <a:rPr lang="en-GB" altLang="en-US"/>
              <a:t>. There are 6.25 x 10</a:t>
            </a:r>
            <a:r>
              <a:rPr lang="en-GB" altLang="en-US" baseline="30000"/>
              <a:t>18 </a:t>
            </a:r>
            <a:r>
              <a:rPr lang="en-GB" altLang="en-US"/>
              <a:t>electrons in one coulomb.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 charge on one electron is 1.6 x 10</a:t>
            </a:r>
            <a:r>
              <a:rPr lang="en-GB" altLang="en-US" baseline="30000"/>
              <a:t>-19</a:t>
            </a:r>
            <a:r>
              <a:rPr lang="en-GB" altLang="en-US"/>
              <a:t> coulombs (C)</a:t>
            </a:r>
            <a:endParaRPr lang="en-GB" altLang="en-US" sz="7200"/>
          </a:p>
        </p:txBody>
      </p:sp>
      <p:pic>
        <p:nvPicPr>
          <p:cNvPr id="62468" name="Picture 7" descr="ANd9GcTx-ZO_9CgIPjQ__sqNM8Mmy8zObPv86SOFvXj5VOfRvyUVIzBL-zoSr1S5WA">
            <a:hlinkClick r:id="rId3"/>
            <a:extLst>
              <a:ext uri="{FF2B5EF4-FFF2-40B4-BE49-F238E27FC236}">
                <a16:creationId xmlns:a16="http://schemas.microsoft.com/office/drawing/2014/main" id="{3CCF1BB2-D81C-41C8-4010-1F719EA72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246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460963C-FB4F-78A5-8B5A-91D2A8FB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Electrical Charge</a:t>
            </a:r>
          </a:p>
        </p:txBody>
      </p:sp>
      <p:sp>
        <p:nvSpPr>
          <p:cNvPr id="948227" name="Rectangle 3">
            <a:extLst>
              <a:ext uri="{FF2B5EF4-FFF2-40B4-BE49-F238E27FC236}">
                <a16:creationId xmlns:a16="http://schemas.microsoft.com/office/drawing/2014/main" id="{9BAC8FD0-F30C-9721-5DF4-65A28CF57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The charge on a electron is </a:t>
            </a:r>
          </a:p>
          <a:p>
            <a:pPr algn="ctr" eaLnBrk="1" hangingPunct="1"/>
            <a:r>
              <a:rPr lang="en-GB" altLang="en-US" sz="8000"/>
              <a:t>1.6 x 10</a:t>
            </a:r>
            <a:r>
              <a:rPr lang="en-GB" altLang="en-US" sz="8000" baseline="30000"/>
              <a:t>-19</a:t>
            </a:r>
            <a:r>
              <a:rPr lang="en-GB" altLang="en-US" sz="8000"/>
              <a:t>C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>
            <a:extLst>
              <a:ext uri="{FF2B5EF4-FFF2-40B4-BE49-F238E27FC236}">
                <a16:creationId xmlns:a16="http://schemas.microsoft.com/office/drawing/2014/main" id="{24202422-3811-C489-0C79-D01CE50029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ES" altLang="en-US"/>
              <a:t>Kichoff’s first law</a:t>
            </a:r>
          </a:p>
        </p:txBody>
      </p:sp>
      <p:sp>
        <p:nvSpPr>
          <p:cNvPr id="66563" name="2 Marcador de texto">
            <a:extLst>
              <a:ext uri="{FF2B5EF4-FFF2-40B4-BE49-F238E27FC236}">
                <a16:creationId xmlns:a16="http://schemas.microsoft.com/office/drawing/2014/main" id="{2C2D4661-3955-F652-312C-F8053DF657C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66564" name="Picture 2">
            <a:extLst>
              <a:ext uri="{FF2B5EF4-FFF2-40B4-BE49-F238E27FC236}">
                <a16:creationId xmlns:a16="http://schemas.microsoft.com/office/drawing/2014/main" id="{57C65419-7632-AECA-8C8B-F68D4F7D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654175"/>
            <a:ext cx="609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4 CuadroTexto">
            <a:extLst>
              <a:ext uri="{FF2B5EF4-FFF2-40B4-BE49-F238E27FC236}">
                <a16:creationId xmlns:a16="http://schemas.microsoft.com/office/drawing/2014/main" id="{3659EBF9-9218-829A-6E25-B796DFD1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025900"/>
            <a:ext cx="8737600" cy="18161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702030302020204" pitchFamily="66" charset="0"/>
              </a:rPr>
              <a:t>The current is the same at all points in a series circuit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702030302020204" pitchFamily="66" charset="0"/>
              </a:rPr>
              <a:t>Charge (electrons) don’t get used 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702030302020204" pitchFamily="66" charset="0"/>
              </a:rPr>
              <a:t>Charge is conserved.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D3D7CD2-BA33-CD3E-E0C3-5024A045AE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70C0"/>
                </a:solidFill>
                <a:latin typeface="Comic Sans MS" panose="030F0702030302020204" pitchFamily="66" charset="0"/>
              </a:rPr>
              <a:t>Charge, Current &amp; Time</a:t>
            </a:r>
          </a:p>
        </p:txBody>
      </p:sp>
      <p:sp>
        <p:nvSpPr>
          <p:cNvPr id="943107" name="Rectangle 3">
            <a:extLst>
              <a:ext uri="{FF2B5EF4-FFF2-40B4-BE49-F238E27FC236}">
                <a16:creationId xmlns:a16="http://schemas.microsoft.com/office/drawing/2014/main" id="{9167483C-8310-7C95-948A-5880095BFA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2405063"/>
          </a:xfrm>
        </p:spPr>
        <p:txBody>
          <a:bodyPr/>
          <a:lstStyle/>
          <a:p>
            <a:pPr marL="0" indent="0" eaLnBrk="1" hangingPunct="1"/>
            <a:r>
              <a:rPr lang="en-GB" altLang="en-US" sz="2800"/>
              <a:t>If current is charge flowing per second then</a:t>
            </a:r>
          </a:p>
          <a:p>
            <a:pPr marL="0" indent="0" eaLnBrk="1" hangingPunct="1"/>
            <a:endParaRPr lang="en-GB" altLang="en-US"/>
          </a:p>
          <a:p>
            <a:pPr marL="0" indent="0" eaLnBrk="1" hangingPunct="1"/>
            <a:endParaRPr lang="en-GB" altLang="en-US"/>
          </a:p>
        </p:txBody>
      </p:sp>
      <p:graphicFrame>
        <p:nvGraphicFramePr>
          <p:cNvPr id="943108" name="Object 4">
            <a:extLst>
              <a:ext uri="{FF2B5EF4-FFF2-40B4-BE49-F238E27FC236}">
                <a16:creationId xmlns:a16="http://schemas.microsoft.com/office/drawing/2014/main" id="{CDB41E28-EFA8-9774-DF49-B5266EE6D19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2565400"/>
          <a:ext cx="2779713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65400"/>
                        <a:ext cx="2779713" cy="2692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Line 5">
            <a:extLst>
              <a:ext uri="{FF2B5EF4-FFF2-40B4-BE49-F238E27FC236}">
                <a16:creationId xmlns:a16="http://schemas.microsoft.com/office/drawing/2014/main" id="{5468E5CD-8E4C-2752-1FEF-665ABCC61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7813" y="4292600"/>
            <a:ext cx="1584325" cy="12239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3110" name="Text Box 6">
            <a:extLst>
              <a:ext uri="{FF2B5EF4-FFF2-40B4-BE49-F238E27FC236}">
                <a16:creationId xmlns:a16="http://schemas.microsoft.com/office/drawing/2014/main" id="{BF98AEE4-92C9-BF5A-C647-0DC93229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48213"/>
            <a:ext cx="26638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time in seconds (s)</a:t>
            </a:r>
          </a:p>
        </p:txBody>
      </p:sp>
      <p:sp>
        <p:nvSpPr>
          <p:cNvPr id="943111" name="Line 7">
            <a:extLst>
              <a:ext uri="{FF2B5EF4-FFF2-40B4-BE49-F238E27FC236}">
                <a16:creationId xmlns:a16="http://schemas.microsoft.com/office/drawing/2014/main" id="{508D240D-0E1E-2B5E-2DA7-396D0DB88F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0788" y="4292600"/>
            <a:ext cx="360362" cy="5746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3112" name="Text Box 8">
            <a:extLst>
              <a:ext uri="{FF2B5EF4-FFF2-40B4-BE49-F238E27FC236}">
                <a16:creationId xmlns:a16="http://schemas.microsoft.com/office/drawing/2014/main" id="{F1D004B9-25A2-1836-6A09-CFC1AE4F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4491038"/>
            <a:ext cx="2878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Current in Amps (A)</a:t>
            </a:r>
          </a:p>
        </p:txBody>
      </p:sp>
      <p:sp>
        <p:nvSpPr>
          <p:cNvPr id="943113" name="Text Box 9">
            <a:extLst>
              <a:ext uri="{FF2B5EF4-FFF2-40B4-BE49-F238E27FC236}">
                <a16:creationId xmlns:a16="http://schemas.microsoft.com/office/drawing/2014/main" id="{0B930492-BBE8-96A9-95F1-0653ED0B7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429000"/>
            <a:ext cx="24479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Charge transferred in coulombs (C)</a:t>
            </a:r>
          </a:p>
        </p:txBody>
      </p:sp>
      <p:sp>
        <p:nvSpPr>
          <p:cNvPr id="943114" name="Line 10">
            <a:extLst>
              <a:ext uri="{FF2B5EF4-FFF2-40B4-BE49-F238E27FC236}">
                <a16:creationId xmlns:a16="http://schemas.microsoft.com/office/drawing/2014/main" id="{B7C3437D-4D15-3B82-A592-58D49D9885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0788" y="3213100"/>
            <a:ext cx="862012" cy="1428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3115" name="Rectangle 11">
            <a:extLst>
              <a:ext uri="{FF2B5EF4-FFF2-40B4-BE49-F238E27FC236}">
                <a16:creationId xmlns:a16="http://schemas.microsoft.com/office/drawing/2014/main" id="{7F9E50CB-1976-DD93-28C2-2499FBC03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28775"/>
            <a:ext cx="8218487" cy="93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0">
                <a:latin typeface="Comic Sans MS" panose="030F0702030302020204" pitchFamily="66" charset="0"/>
              </a:rPr>
              <a:t>so a current of 1 A is 1 C of charge transferred in 1 s.</a:t>
            </a:r>
          </a:p>
          <a:p>
            <a:pPr eaLnBrk="1" hangingPunct="1">
              <a:buFontTx/>
              <a:buNone/>
            </a:pPr>
            <a:endParaRPr lang="en-GB" altLang="en-US" b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b="0">
              <a:latin typeface="Comic Sans MS" panose="030F0702030302020204" pitchFamily="66" charset="0"/>
            </a:endParaRPr>
          </a:p>
        </p:txBody>
      </p:sp>
      <p:sp>
        <p:nvSpPr>
          <p:cNvPr id="67596" name="2 CuadroTexto">
            <a:extLst>
              <a:ext uri="{FF2B5EF4-FFF2-40B4-BE49-F238E27FC236}">
                <a16:creationId xmlns:a16="http://schemas.microsoft.com/office/drawing/2014/main" id="{A79BDFFF-9D34-661C-4B10-5BEFB7BC4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5516563"/>
            <a:ext cx="670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Try the worksheet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43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43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4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 animBg="1"/>
      <p:bldP spid="943110" grpId="0" animBg="1"/>
      <p:bldP spid="943112" grpId="0" animBg="1"/>
      <p:bldP spid="943113" grpId="0" animBg="1"/>
      <p:bldP spid="943115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EC39799-FE9B-070A-E139-6D3C860A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/>
              <a:t>Now</a:t>
            </a:r>
            <a:r>
              <a:rPr lang="es-ES" dirty="0"/>
              <a:t> try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questions</a:t>
            </a:r>
            <a:br>
              <a:rPr lang="es-ES" dirty="0"/>
            </a:br>
            <a:endParaRPr lang="es-ES" dirty="0"/>
          </a:p>
        </p:txBody>
      </p:sp>
      <p:sp>
        <p:nvSpPr>
          <p:cNvPr id="69635" name="2 Marcador de texto">
            <a:extLst>
              <a:ext uri="{FF2B5EF4-FFF2-40B4-BE49-F238E27FC236}">
                <a16:creationId xmlns:a16="http://schemas.microsoft.com/office/drawing/2014/main" id="{6FBC6073-932B-C8C8-35E2-0ED154591D9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altLang="en-US">
                <a:hlinkClick r:id="rId2"/>
              </a:rPr>
              <a:t>GCSE bitesize questions</a:t>
            </a:r>
            <a:endParaRPr lang="es-ES" altLang="en-US"/>
          </a:p>
        </p:txBody>
      </p:sp>
      <p:sp>
        <p:nvSpPr>
          <p:cNvPr id="69636" name="3 Marcador de contenido">
            <a:extLst>
              <a:ext uri="{FF2B5EF4-FFF2-40B4-BE49-F238E27FC236}">
                <a16:creationId xmlns:a16="http://schemas.microsoft.com/office/drawing/2014/main" id="{4CA06B90-8834-6B6A-CBBD-3D15A71E9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C61F5C7-D1A4-21BC-6A36-A674336F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>
                <a:hlinkClick r:id="rId2"/>
              </a:rPr>
              <a:t>Senior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physics</a:t>
            </a:r>
            <a:r>
              <a:rPr lang="es-ES" dirty="0">
                <a:hlinkClick r:id="rId2"/>
              </a:rPr>
              <a:t> video </a:t>
            </a:r>
            <a:r>
              <a:rPr lang="es-ES" dirty="0" err="1">
                <a:hlinkClick r:id="rId2"/>
              </a:rPr>
              <a:t>potential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difference</a:t>
            </a:r>
            <a:endParaRPr lang="es-ES" dirty="0"/>
          </a:p>
        </p:txBody>
      </p:sp>
      <p:sp>
        <p:nvSpPr>
          <p:cNvPr id="70659" name="2 Marcador de contenido">
            <a:extLst>
              <a:ext uri="{FF2B5EF4-FFF2-40B4-BE49-F238E27FC236}">
                <a16:creationId xmlns:a16="http://schemas.microsoft.com/office/drawing/2014/main" id="{AE504E91-9DF8-057C-2DE2-D24CD968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2DE257C-E8D9-5C27-8B8E-82182A04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When a battery is in a circuit…</a:t>
            </a:r>
          </a:p>
        </p:txBody>
      </p:sp>
      <p:sp>
        <p:nvSpPr>
          <p:cNvPr id="992259" name="Rectangle 3">
            <a:extLst>
              <a:ext uri="{FF2B5EF4-FFF2-40B4-BE49-F238E27FC236}">
                <a16:creationId xmlns:a16="http://schemas.microsoft.com/office/drawing/2014/main" id="{0E1DD168-A360-DD29-97C0-5A21E0645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600"/>
              <a:t>The electrical energy is carried by the</a:t>
            </a:r>
          </a:p>
          <a:p>
            <a:pPr eaLnBrk="1" hangingPunct="1"/>
            <a:r>
              <a:rPr lang="en-GB" altLang="en-US" sz="3600"/>
              <a:t>electrons that move round the circuit.</a:t>
            </a:r>
          </a:p>
          <a:p>
            <a:pPr eaLnBrk="1" hangingPunct="1"/>
            <a:endParaRPr lang="en-GB" altLang="en-US" sz="3600"/>
          </a:p>
          <a:p>
            <a:pPr eaLnBrk="1" hangingPunct="1"/>
            <a:endParaRPr lang="en-GB" altLang="en-US" sz="3600"/>
          </a:p>
          <a:p>
            <a:pPr eaLnBrk="1" hangingPunct="1"/>
            <a:r>
              <a:rPr lang="en-GB" altLang="en-US" sz="3600"/>
              <a:t>It is converted into others forms of</a:t>
            </a:r>
          </a:p>
          <a:p>
            <a:pPr eaLnBrk="1" hangingPunct="1"/>
            <a:r>
              <a:rPr lang="en-GB" altLang="en-US" sz="3600"/>
              <a:t>energy.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>
            <a:extLst>
              <a:ext uri="{FF2B5EF4-FFF2-40B4-BE49-F238E27FC236}">
                <a16:creationId xmlns:a16="http://schemas.microsoft.com/office/drawing/2014/main" id="{9D24B487-508B-8F19-3489-743DF2700C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AFDA1"/>
          </a:solidFill>
        </p:spPr>
        <p:txBody>
          <a:bodyPr/>
          <a:lstStyle/>
          <a:p>
            <a:pPr eaLnBrk="1" hangingPunct="1"/>
            <a:r>
              <a:rPr lang="es-ES" altLang="en-US">
                <a:solidFill>
                  <a:srgbClr val="7030A0"/>
                </a:solidFill>
                <a:latin typeface="Comic Sans MS" panose="030F0702030302020204" pitchFamily="66" charset="0"/>
              </a:rPr>
              <a:t>Energy is conserved</a:t>
            </a:r>
          </a:p>
        </p:txBody>
      </p:sp>
      <p:sp>
        <p:nvSpPr>
          <p:cNvPr id="73731" name="2 Marcador de contenido">
            <a:extLst>
              <a:ext uri="{FF2B5EF4-FFF2-40B4-BE49-F238E27FC236}">
                <a16:creationId xmlns:a16="http://schemas.microsoft.com/office/drawing/2014/main" id="{0C14ED13-5F88-8489-6AF0-E639566A6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n-US"/>
              <a:t>The voltage of the supply is the energy given to each Coulomb.</a:t>
            </a:r>
          </a:p>
          <a:p>
            <a:pPr eaLnBrk="1" hangingPunct="1"/>
            <a:r>
              <a:rPr lang="es-ES" altLang="en-US"/>
              <a:t>The voltages across each bulb is the energy lost by each coulomb as it travels through.</a:t>
            </a:r>
          </a:p>
          <a:p>
            <a:pPr eaLnBrk="1" hangingPunct="1"/>
            <a:r>
              <a:rPr lang="es-ES" altLang="en-US"/>
              <a:t>If we can ignore the conducting wires then by conservation of energy  </a:t>
            </a:r>
          </a:p>
        </p:txBody>
      </p:sp>
      <p:sp>
        <p:nvSpPr>
          <p:cNvPr id="73732" name="3 CuadroTexto">
            <a:extLst>
              <a:ext uri="{FF2B5EF4-FFF2-40B4-BE49-F238E27FC236}">
                <a16:creationId xmlns:a16="http://schemas.microsoft.com/office/drawing/2014/main" id="{8AED76B6-6BF0-6B8B-F9DF-324B10A7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5397500"/>
            <a:ext cx="5740400" cy="11699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400">
                <a:solidFill>
                  <a:srgbClr val="000000"/>
                </a:solidFill>
                <a:latin typeface="Comic Sans MS" panose="030F0702030302020204" pitchFamily="66" charset="0"/>
              </a:rPr>
              <a:t>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  <a:r>
              <a:rPr lang="es-ES" altLang="en-US" sz="5400">
                <a:solidFill>
                  <a:srgbClr val="000000"/>
                </a:solidFill>
                <a:latin typeface="Comic Sans MS" panose="030F0702030302020204" pitchFamily="66" charset="0"/>
              </a:rPr>
              <a:t> =V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  <a:r>
              <a:rPr lang="es-ES" altLang="en-US" sz="5400">
                <a:solidFill>
                  <a:srgbClr val="000000"/>
                </a:solidFill>
                <a:latin typeface="Comic Sans MS" panose="030F0702030302020204" pitchFamily="66" charset="0"/>
              </a:rPr>
              <a:t>+V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0842775-49FF-6E70-7543-4374FDAF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Will the bulb light?</a:t>
            </a:r>
            <a:endParaRPr lang="en-GB" altLang="en-US"/>
          </a:p>
        </p:txBody>
      </p:sp>
      <p:pic>
        <p:nvPicPr>
          <p:cNvPr id="10243" name="Picture 3" descr="9148724_10AW_03_JL3">
            <a:extLst>
              <a:ext uri="{FF2B5EF4-FFF2-40B4-BE49-F238E27FC236}">
                <a16:creationId xmlns:a16="http://schemas.microsoft.com/office/drawing/2014/main" id="{C7AAA352-42FB-63E9-6B29-CF143568425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63" y="2579688"/>
            <a:ext cx="3063875" cy="2566987"/>
          </a:xfrm>
          <a:noFill/>
        </p:spPr>
      </p:pic>
      <p:pic>
        <p:nvPicPr>
          <p:cNvPr id="10244" name="Picture 4" descr="9128724_10AW_04_IN1">
            <a:extLst>
              <a:ext uri="{FF2B5EF4-FFF2-40B4-BE49-F238E27FC236}">
                <a16:creationId xmlns:a16="http://schemas.microsoft.com/office/drawing/2014/main" id="{9B45B94E-9CC7-7EC9-E949-1A8EBF1F071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7638" y="2579688"/>
            <a:ext cx="2878137" cy="2566987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A85F493-6F82-4FE7-F753-21D9271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/>
              <a:t>Measuring</a:t>
            </a:r>
            <a:r>
              <a:rPr lang="es-ES" dirty="0"/>
              <a:t> </a:t>
            </a:r>
            <a:r>
              <a:rPr lang="es-ES" dirty="0" err="1"/>
              <a:t>Voltage</a:t>
            </a:r>
            <a:r>
              <a:rPr lang="es-ES" dirty="0"/>
              <a:t> in a </a:t>
            </a:r>
            <a:r>
              <a:rPr lang="es-ES" dirty="0" err="1"/>
              <a:t>parallel</a:t>
            </a:r>
            <a:r>
              <a:rPr lang="es-ES" dirty="0"/>
              <a:t> </a:t>
            </a:r>
            <a:r>
              <a:rPr lang="es-ES" dirty="0" err="1"/>
              <a:t>circuit</a:t>
            </a:r>
            <a:endParaRPr lang="es-ES" dirty="0"/>
          </a:p>
        </p:txBody>
      </p:sp>
      <p:pic>
        <p:nvPicPr>
          <p:cNvPr id="74755" name="Picture 14">
            <a:extLst>
              <a:ext uri="{FF2B5EF4-FFF2-40B4-BE49-F238E27FC236}">
                <a16:creationId xmlns:a16="http://schemas.microsoft.com/office/drawing/2014/main" id="{4AB7A68F-B3D5-45A4-B8AB-8D17748BFA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8238" y="4906963"/>
            <a:ext cx="30162" cy="50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2">
            <a:extLst>
              <a:ext uri="{FF2B5EF4-FFF2-40B4-BE49-F238E27FC236}">
                <a16:creationId xmlns:a16="http://schemas.microsoft.com/office/drawing/2014/main" id="{42A17A37-E011-B8D9-B65F-F4512959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332038"/>
            <a:ext cx="20097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8" descr="http://openclipart.org/image/90px/svg_to_png/8626/vermeil_IEC_Volt_Meter_Symbol.png">
            <a:extLst>
              <a:ext uri="{FF2B5EF4-FFF2-40B4-BE49-F238E27FC236}">
                <a16:creationId xmlns:a16="http://schemas.microsoft.com/office/drawing/2014/main" id="{2F961D01-6B4C-C979-F242-FC442D06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191125"/>
            <a:ext cx="581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9">
            <a:extLst>
              <a:ext uri="{FF2B5EF4-FFF2-40B4-BE49-F238E27FC236}">
                <a16:creationId xmlns:a16="http://schemas.microsoft.com/office/drawing/2014/main" id="{4AFC645B-2AD2-1CE5-0AF6-CB189BED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929063"/>
            <a:ext cx="606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9" name="Picture 11">
            <a:extLst>
              <a:ext uri="{FF2B5EF4-FFF2-40B4-BE49-F238E27FC236}">
                <a16:creationId xmlns:a16="http://schemas.microsoft.com/office/drawing/2014/main" id="{D1D092D8-2BA6-9BE5-C26B-6C04DF1F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765300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760" name="7 Conector recto">
            <a:extLst>
              <a:ext uri="{FF2B5EF4-FFF2-40B4-BE49-F238E27FC236}">
                <a16:creationId xmlns:a16="http://schemas.microsoft.com/office/drawing/2014/main" id="{A34B213E-B690-063C-1591-7F42867428A7}"/>
              </a:ext>
            </a:extLst>
          </p:cNvPr>
          <p:cNvCxnSpPr>
            <a:cxnSpLocks noChangeShapeType="1"/>
            <a:stCxn id="74759" idx="3"/>
          </p:cNvCxnSpPr>
          <p:nvPr/>
        </p:nvCxnSpPr>
        <p:spPr bwMode="auto">
          <a:xfrm>
            <a:off x="2397125" y="1993900"/>
            <a:ext cx="15875" cy="4953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1" name="9 Conector recto">
            <a:extLst>
              <a:ext uri="{FF2B5EF4-FFF2-40B4-BE49-F238E27FC236}">
                <a16:creationId xmlns:a16="http://schemas.microsoft.com/office/drawing/2014/main" id="{CC329FEB-DB19-7488-22F7-E56AAA6BE985}"/>
              </a:ext>
            </a:extLst>
          </p:cNvPr>
          <p:cNvCxnSpPr>
            <a:cxnSpLocks noChangeShapeType="1"/>
            <a:stCxn id="74759" idx="1"/>
          </p:cNvCxnSpPr>
          <p:nvPr/>
        </p:nvCxnSpPr>
        <p:spPr bwMode="auto">
          <a:xfrm>
            <a:off x="1793875" y="1993900"/>
            <a:ext cx="0" cy="4953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4762" name="Picture 12">
            <a:extLst>
              <a:ext uri="{FF2B5EF4-FFF2-40B4-BE49-F238E27FC236}">
                <a16:creationId xmlns:a16="http://schemas.microsoft.com/office/drawing/2014/main" id="{CE9D77C6-DABC-EC3C-57F3-82F4E30B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3678238"/>
            <a:ext cx="301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3" name="Picture 13">
            <a:extLst>
              <a:ext uri="{FF2B5EF4-FFF2-40B4-BE49-F238E27FC236}">
                <a16:creationId xmlns:a16="http://schemas.microsoft.com/office/drawing/2014/main" id="{D0D3461D-41C4-CCA4-C644-88569BC0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678238"/>
            <a:ext cx="301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4" name="Picture 15">
            <a:extLst>
              <a:ext uri="{FF2B5EF4-FFF2-40B4-BE49-F238E27FC236}">
                <a16:creationId xmlns:a16="http://schemas.microsoft.com/office/drawing/2014/main" id="{4DD4CDB9-8D7C-126A-B060-8558D877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4906963"/>
            <a:ext cx="301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5" name="10 CuadroTexto">
            <a:extLst>
              <a:ext uri="{FF2B5EF4-FFF2-40B4-BE49-F238E27FC236}">
                <a16:creationId xmlns:a16="http://schemas.microsoft.com/office/drawing/2014/main" id="{6B2978E0-2984-2911-566F-DD3D840AB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1622425"/>
            <a:ext cx="4394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Put the power pack on 12v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Connect two bulbs in parallel.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Measure the voltage of the supply V</a:t>
            </a:r>
            <a:r>
              <a:rPr lang="es-ES" altLang="en-US" sz="2400" baseline="-25000">
                <a:latin typeface="Comic Sans MS" panose="030F0702030302020204" pitchFamily="66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Measure the voltages across each bulb V</a:t>
            </a:r>
            <a:r>
              <a:rPr lang="es-ES" altLang="en-US" sz="2400" baseline="-25000">
                <a:latin typeface="Comic Sans MS" panose="030F0702030302020204" pitchFamily="66" charset="0"/>
              </a:rPr>
              <a:t>1</a:t>
            </a:r>
            <a:r>
              <a:rPr lang="es-ES" altLang="en-US" sz="2400">
                <a:latin typeface="Comic Sans MS" panose="030F0702030302020204" pitchFamily="66" charset="0"/>
              </a:rPr>
              <a:t> and V</a:t>
            </a:r>
            <a:r>
              <a:rPr lang="es-ES" altLang="en-US" sz="2400" baseline="-25000">
                <a:latin typeface="Comic Sans MS" panose="030F0702030302020204" pitchFamily="66" charset="0"/>
              </a:rPr>
              <a:t>2</a:t>
            </a:r>
            <a:r>
              <a:rPr lang="es-ES" altLang="en-US" sz="240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4766" name="11 CuadroTexto">
            <a:extLst>
              <a:ext uri="{FF2B5EF4-FFF2-40B4-BE49-F238E27FC236}">
                <a16:creationId xmlns:a16="http://schemas.microsoft.com/office/drawing/2014/main" id="{B49617DE-E1BD-34BD-CEB3-0BFF5EDF9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5407025"/>
            <a:ext cx="5372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What conclusion can you draw?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Can you explain these results?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Título">
            <a:extLst>
              <a:ext uri="{FF2B5EF4-FFF2-40B4-BE49-F238E27FC236}">
                <a16:creationId xmlns:a16="http://schemas.microsoft.com/office/drawing/2014/main" id="{CE6761FC-E709-C41B-6E48-98995C34BA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pPr eaLnBrk="1" hangingPunct="1"/>
            <a:r>
              <a:rPr lang="es-ES" altLang="en-US"/>
              <a:t>Voltage law in parallel</a:t>
            </a:r>
          </a:p>
        </p:txBody>
      </p:sp>
      <p:sp>
        <p:nvSpPr>
          <p:cNvPr id="75779" name="3 Marcador de contenido">
            <a:extLst>
              <a:ext uri="{FF2B5EF4-FFF2-40B4-BE49-F238E27FC236}">
                <a16:creationId xmlns:a16="http://schemas.microsoft.com/office/drawing/2014/main" id="{F6B83DBC-FDF9-0CB8-298C-FB93AABF5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sp>
        <p:nvSpPr>
          <p:cNvPr id="75780" name="4 CuadroTexto">
            <a:extLst>
              <a:ext uri="{FF2B5EF4-FFF2-40B4-BE49-F238E27FC236}">
                <a16:creationId xmlns:a16="http://schemas.microsoft.com/office/drawing/2014/main" id="{08A807B8-3F98-6F83-A684-103C9CD6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1574800"/>
            <a:ext cx="4699000" cy="9239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400">
                <a:solidFill>
                  <a:srgbClr val="000000"/>
                </a:solidFill>
                <a:latin typeface="Comic Sans MS" panose="030F0702030302020204" pitchFamily="66" charset="0"/>
              </a:rPr>
              <a:t>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  <a:r>
              <a:rPr lang="es-ES" altLang="en-US" sz="5400">
                <a:solidFill>
                  <a:srgbClr val="000000"/>
                </a:solidFill>
                <a:latin typeface="Comic Sans MS" panose="030F0702030302020204" pitchFamily="66" charset="0"/>
              </a:rPr>
              <a:t> =V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  <a:r>
              <a:rPr lang="es-ES" altLang="en-US" sz="5400">
                <a:solidFill>
                  <a:srgbClr val="000000"/>
                </a:solidFill>
                <a:latin typeface="Comic Sans MS" panose="030F0702030302020204" pitchFamily="66" charset="0"/>
              </a:rPr>
              <a:t>=V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5781" name="5 CuadroTexto">
            <a:extLst>
              <a:ext uri="{FF2B5EF4-FFF2-40B4-BE49-F238E27FC236}">
                <a16:creationId xmlns:a16="http://schemas.microsoft.com/office/drawing/2014/main" id="{1100C3AA-99D9-D2F0-F3FE-DD785406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038475"/>
            <a:ext cx="3238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The coulombs can only travel through one branch of the parallel circuit so they must lose most of their energy there.</a:t>
            </a:r>
          </a:p>
        </p:txBody>
      </p:sp>
      <p:pic>
        <p:nvPicPr>
          <p:cNvPr id="75782" name="Picture 3">
            <a:extLst>
              <a:ext uri="{FF2B5EF4-FFF2-40B4-BE49-F238E27FC236}">
                <a16:creationId xmlns:a16="http://schemas.microsoft.com/office/drawing/2014/main" id="{BF3937FB-27BB-372C-8932-A124AFFF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76525"/>
            <a:ext cx="4913312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3" name="Picture 5">
            <a:extLst>
              <a:ext uri="{FF2B5EF4-FFF2-40B4-BE49-F238E27FC236}">
                <a16:creationId xmlns:a16="http://schemas.microsoft.com/office/drawing/2014/main" id="{01993E4E-1F9E-8482-74AD-28B1F86A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2597150"/>
            <a:ext cx="3730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6">
            <a:extLst>
              <a:ext uri="{FF2B5EF4-FFF2-40B4-BE49-F238E27FC236}">
                <a16:creationId xmlns:a16="http://schemas.microsoft.com/office/drawing/2014/main" id="{9C2B9528-106F-BB2A-8AC8-F98E0A40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773488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5" name="Picture 7">
            <a:extLst>
              <a:ext uri="{FF2B5EF4-FFF2-40B4-BE49-F238E27FC236}">
                <a16:creationId xmlns:a16="http://schemas.microsoft.com/office/drawing/2014/main" id="{77B2E524-B7A2-2EEA-D7CF-2FBB5500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725988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6" name="Picture 8">
            <a:extLst>
              <a:ext uri="{FF2B5EF4-FFF2-40B4-BE49-F238E27FC236}">
                <a16:creationId xmlns:a16="http://schemas.microsoft.com/office/drawing/2014/main" id="{0C1ACB67-9530-A291-E3A9-96D719EF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320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9">
            <a:extLst>
              <a:ext uri="{FF2B5EF4-FFF2-40B4-BE49-F238E27FC236}">
                <a16:creationId xmlns:a16="http://schemas.microsoft.com/office/drawing/2014/main" id="{C4694FF4-08DE-83B0-6C23-D1EE7187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429000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8" name="Picture 10">
            <a:extLst>
              <a:ext uri="{FF2B5EF4-FFF2-40B4-BE49-F238E27FC236}">
                <a16:creationId xmlns:a16="http://schemas.microsoft.com/office/drawing/2014/main" id="{68F4F71E-F706-42BA-3A93-6D1A7209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137025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9" name="Picture 11">
            <a:extLst>
              <a:ext uri="{FF2B5EF4-FFF2-40B4-BE49-F238E27FC236}">
                <a16:creationId xmlns:a16="http://schemas.microsoft.com/office/drawing/2014/main" id="{69687BC8-EE2B-49AA-2A70-8960D6CB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716588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0" name="Picture 12">
            <a:extLst>
              <a:ext uri="{FF2B5EF4-FFF2-40B4-BE49-F238E27FC236}">
                <a16:creationId xmlns:a16="http://schemas.microsoft.com/office/drawing/2014/main" id="{53BBF4F3-BE55-E5A2-3045-354CC05A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429000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1" name="Picture 13">
            <a:extLst>
              <a:ext uri="{FF2B5EF4-FFF2-40B4-BE49-F238E27FC236}">
                <a16:creationId xmlns:a16="http://schemas.microsoft.com/office/drawing/2014/main" id="{FDDBA530-0B4D-F5D2-8C3A-15A11E8E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86238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2" name="Picture 14">
            <a:extLst>
              <a:ext uri="{FF2B5EF4-FFF2-40B4-BE49-F238E27FC236}">
                <a16:creationId xmlns:a16="http://schemas.microsoft.com/office/drawing/2014/main" id="{D0275C1A-ADEF-4BBE-86A6-6DCA33EB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716588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3" name="Picture 15">
            <a:extLst>
              <a:ext uri="{FF2B5EF4-FFF2-40B4-BE49-F238E27FC236}">
                <a16:creationId xmlns:a16="http://schemas.microsoft.com/office/drawing/2014/main" id="{1EE84963-6A21-8B3D-312C-0ED321C7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911725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4" name="Picture 16">
            <a:extLst>
              <a:ext uri="{FF2B5EF4-FFF2-40B4-BE49-F238E27FC236}">
                <a16:creationId xmlns:a16="http://schemas.microsoft.com/office/drawing/2014/main" id="{FCCBD130-A310-5323-B28C-069CBF99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593975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5" name="Picture 17">
            <a:extLst>
              <a:ext uri="{FF2B5EF4-FFF2-40B4-BE49-F238E27FC236}">
                <a16:creationId xmlns:a16="http://schemas.microsoft.com/office/drawing/2014/main" id="{097E9F6D-37E0-4D5A-C0CC-0A2A6E47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449638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6" name="Picture 20">
            <a:extLst>
              <a:ext uri="{FF2B5EF4-FFF2-40B4-BE49-F238E27FC236}">
                <a16:creationId xmlns:a16="http://schemas.microsoft.com/office/drawing/2014/main" id="{C3362B56-0A8C-701B-9630-D1F58BB4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676525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8B5D521-9B05-8735-CF6F-7E370FF6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6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What happens if we add more bulbs in parallel?</a:t>
            </a:r>
            <a:br>
              <a:rPr lang="en-US" sz="2800" dirty="0"/>
            </a:br>
            <a:r>
              <a:rPr lang="en-US" sz="2800" dirty="0"/>
              <a:t>Will they all have the same voltage across them?</a:t>
            </a:r>
            <a:br>
              <a:rPr lang="en-US" dirty="0"/>
            </a:br>
            <a:endParaRPr lang="es-ES" dirty="0"/>
          </a:p>
        </p:txBody>
      </p:sp>
      <p:sp>
        <p:nvSpPr>
          <p:cNvPr id="76803" name="2 Marcador de contenido">
            <a:extLst>
              <a:ext uri="{FF2B5EF4-FFF2-40B4-BE49-F238E27FC236}">
                <a16:creationId xmlns:a16="http://schemas.microsoft.com/office/drawing/2014/main" id="{3821DE13-18B5-5982-4EB3-1D369248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76804" name="Picture 2">
            <a:extLst>
              <a:ext uri="{FF2B5EF4-FFF2-40B4-BE49-F238E27FC236}">
                <a16:creationId xmlns:a16="http://schemas.microsoft.com/office/drawing/2014/main" id="{B02EC2A2-7334-D1EA-FE2C-656E5B70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885950"/>
            <a:ext cx="523716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3 CuadroTexto">
            <a:extLst>
              <a:ext uri="{FF2B5EF4-FFF2-40B4-BE49-F238E27FC236}">
                <a16:creationId xmlns:a16="http://schemas.microsoft.com/office/drawing/2014/main" id="{81A6B0A7-57B4-C37C-E711-402F2397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993900"/>
            <a:ext cx="1981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>
                <a:latin typeface="Comic Sans MS" panose="030F0702030302020204" pitchFamily="66" charset="0"/>
              </a:rPr>
              <a:t>Try it and see!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Título">
            <a:extLst>
              <a:ext uri="{FF2B5EF4-FFF2-40B4-BE49-F238E27FC236}">
                <a16:creationId xmlns:a16="http://schemas.microsoft.com/office/drawing/2014/main" id="{60F61976-ABEE-40FF-E9B0-4A303221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>
                <a:hlinkClick r:id="rId2"/>
              </a:rPr>
              <a:t>Revision GCSE bitesize</a:t>
            </a:r>
            <a:endParaRPr lang="es-ES" altLang="en-US"/>
          </a:p>
        </p:txBody>
      </p:sp>
      <p:sp>
        <p:nvSpPr>
          <p:cNvPr id="77827" name="2 Marcador de contenido">
            <a:extLst>
              <a:ext uri="{FF2B5EF4-FFF2-40B4-BE49-F238E27FC236}">
                <a16:creationId xmlns:a16="http://schemas.microsoft.com/office/drawing/2014/main" id="{4CA25D17-11AE-F08E-7DBC-95CA2A48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sp>
        <p:nvSpPr>
          <p:cNvPr id="77828" name="3 CuadroTexto">
            <a:extLst>
              <a:ext uri="{FF2B5EF4-FFF2-40B4-BE49-F238E27FC236}">
                <a16:creationId xmlns:a16="http://schemas.microsoft.com/office/drawing/2014/main" id="{D5071922-97E4-2204-6C68-02A7F38E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006600"/>
            <a:ext cx="660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Comic Sans MS" panose="030F0702030302020204" pitchFamily="66" charset="0"/>
              </a:rPr>
              <a:t>Or go to the website furry elephant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Comic Sans MS" panose="030F0702030302020204" pitchFamily="66" charset="0"/>
              </a:rPr>
              <a:t>User name jackie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Comic Sans MS" panose="030F0702030302020204" pitchFamily="66" charset="0"/>
              </a:rPr>
              <a:t>Password medlock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Comic Sans MS" panose="030F0702030302020204" pitchFamily="66" charset="0"/>
              </a:rPr>
              <a:t>Go to the lesson on current and voltage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Comic Sans MS" panose="030F0702030302020204" pitchFamily="66" charset="0"/>
              </a:rPr>
              <a:t>There are some nice animations and also you can choose games and quizzes.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>
            <a:extLst>
              <a:ext uri="{FF2B5EF4-FFF2-40B4-BE49-F238E27FC236}">
                <a16:creationId xmlns:a16="http://schemas.microsoft.com/office/drawing/2014/main" id="{487164FA-49A4-7697-6E2C-CDA5083341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8FA22"/>
          </a:solidFill>
        </p:spPr>
        <p:txBody>
          <a:bodyPr/>
          <a:lstStyle/>
          <a:p>
            <a:pPr eaLnBrk="1" hangingPunct="1"/>
            <a:r>
              <a:rPr lang="en-GB" altLang="en-US" sz="4000"/>
              <a:t>Disadvantages of Series Circuits</a:t>
            </a:r>
          </a:p>
        </p:txBody>
      </p:sp>
      <p:sp>
        <p:nvSpPr>
          <p:cNvPr id="1087491" name="Rectangle 3">
            <a:extLst>
              <a:ext uri="{FF2B5EF4-FFF2-40B4-BE49-F238E27FC236}">
                <a16:creationId xmlns:a16="http://schemas.microsoft.com/office/drawing/2014/main" id="{E1572E03-83F2-EE87-6512-27494EB0D6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When one component breaks the whole circuit stops working as no current flows.</a:t>
            </a:r>
          </a:p>
          <a:p>
            <a:pPr eaLnBrk="1" hangingPunct="1"/>
            <a:r>
              <a:rPr lang="en-GB" altLang="en-US"/>
              <a:t>The voltage is divided between the bulbs. so the more bulbs added the dimmer each one is.</a:t>
            </a:r>
          </a:p>
          <a:p>
            <a:pPr eaLnBrk="1" hangingPunct="1"/>
            <a:r>
              <a:rPr lang="en-GB" altLang="en-US"/>
              <a:t>The components can’t be switched on and off separately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7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0" grpId="0" animBg="1"/>
      <p:bldP spid="1087491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>
            <a:extLst>
              <a:ext uri="{FF2B5EF4-FFF2-40B4-BE49-F238E27FC236}">
                <a16:creationId xmlns:a16="http://schemas.microsoft.com/office/drawing/2014/main" id="{5D5237D0-F537-57CA-846B-7A32EDD272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8FA22"/>
          </a:solidFill>
        </p:spPr>
        <p:txBody>
          <a:bodyPr/>
          <a:lstStyle/>
          <a:p>
            <a:pPr eaLnBrk="1" hangingPunct="1"/>
            <a:r>
              <a:rPr lang="en-GB" altLang="en-US" sz="4000"/>
              <a:t>Advantages of a Parallel Circuit</a:t>
            </a:r>
          </a:p>
        </p:txBody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CE9AE4F6-EB1F-09F5-2B26-1339F10D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When one bulb breaks the rest of the circuit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continues to work.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The voltage in each branch is the same as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the supply voltage. Therefore, bulbs in parallel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will each be as bright as a single bulb.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Each component can be switched on and off separately.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9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9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4" grpId="0" animBg="1"/>
      <p:bldP spid="109363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CuadroTexto">
            <a:extLst>
              <a:ext uri="{FF2B5EF4-FFF2-40B4-BE49-F238E27FC236}">
                <a16:creationId xmlns:a16="http://schemas.microsoft.com/office/drawing/2014/main" id="{610DA3A6-4347-97B6-C966-B40EA170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8913"/>
            <a:ext cx="6913562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b="0" u="sng"/>
              <a:t>Electrical Resistance</a:t>
            </a:r>
          </a:p>
        </p:txBody>
      </p:sp>
      <p:sp>
        <p:nvSpPr>
          <p:cNvPr id="82947" name="2 Rectángulo">
            <a:extLst>
              <a:ext uri="{FF2B5EF4-FFF2-40B4-BE49-F238E27FC236}">
                <a16:creationId xmlns:a16="http://schemas.microsoft.com/office/drawing/2014/main" id="{6DF9F54E-2ACB-273D-0910-63A27A19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17625"/>
            <a:ext cx="85693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By the end of this lesson you should be able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b="0"/>
              <a:t>Understand that the current in a series circuit depends on the applied voltage and the number and nature of other components.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 b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b="0"/>
              <a:t>Describe the qualitative effect of changing resistance on the current in a circuit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 b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b="0"/>
              <a:t>Recall and use the relationship between voltage, current and resistance</a:t>
            </a:r>
            <a:endParaRPr lang="en-US" altLang="en-US" sz="1800" b="0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66D1007F-E091-6DC8-C467-52220C35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860550"/>
            <a:ext cx="8162925" cy="4486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The ciruit symbol for a resistor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cs typeface="Arial" panose="020B0604020202020204" pitchFamily="34" charset="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350CDC9-AFFE-5806-86B7-0C3A8404E0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/>
              <a:t>Resistors</a:t>
            </a:r>
          </a:p>
        </p:txBody>
      </p:sp>
      <p:pic>
        <p:nvPicPr>
          <p:cNvPr id="83972" name="Picture 4" descr="resistor symbol">
            <a:extLst>
              <a:ext uri="{FF2B5EF4-FFF2-40B4-BE49-F238E27FC236}">
                <a16:creationId xmlns:a16="http://schemas.microsoft.com/office/drawing/2014/main" id="{A2ED8139-0B29-2AB5-7FD1-DD6F916A4B7D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3465513"/>
            <a:ext cx="7950200" cy="90805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5">
            <a:extLst>
              <a:ext uri="{FF2B5EF4-FFF2-40B4-BE49-F238E27FC236}">
                <a16:creationId xmlns:a16="http://schemas.microsoft.com/office/drawing/2014/main" id="{2A4E1959-FE99-062E-1C07-CE0F7FC3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594225"/>
            <a:ext cx="2098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3034389B-2475-4BE7-141B-51C3B626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148113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69EA7C8-82E6-CE7E-F0DA-7B6402539F70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0" y="0"/>
            <a:ext cx="5270500" cy="5842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Electron flow and Resistance</a:t>
            </a:r>
          </a:p>
        </p:txBody>
      </p:sp>
      <p:sp>
        <p:nvSpPr>
          <p:cNvPr id="86019" name="Text Box 12">
            <a:extLst>
              <a:ext uri="{FF2B5EF4-FFF2-40B4-BE49-F238E27FC236}">
                <a16:creationId xmlns:a16="http://schemas.microsoft.com/office/drawing/2014/main" id="{0359558C-F85E-3875-C537-E1372FB7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685800"/>
            <a:ext cx="89503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/>
              <a:t>As the electrons move along the wire they collide with the metal atoms. These collisions make the atoms vibrate more which makes the metal hotter.</a:t>
            </a:r>
          </a:p>
        </p:txBody>
      </p:sp>
      <p:sp>
        <p:nvSpPr>
          <p:cNvPr id="71829" name="Rectangle 149">
            <a:extLst>
              <a:ext uri="{FF2B5EF4-FFF2-40B4-BE49-F238E27FC236}">
                <a16:creationId xmlns:a16="http://schemas.microsoft.com/office/drawing/2014/main" id="{805F79CA-C407-330D-131A-C9A27A3C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584825"/>
            <a:ext cx="79629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000" b="0" dirty="0">
                <a:highlight>
                  <a:srgbClr val="FF00FF"/>
                </a:highlight>
              </a:rPr>
              <a:t>Resistance is a measure of how much a material tries to stop electricity passing through it.</a:t>
            </a:r>
          </a:p>
        </p:txBody>
      </p:sp>
      <p:sp>
        <p:nvSpPr>
          <p:cNvPr id="86021" name="TextBox 7">
            <a:extLst>
              <a:ext uri="{FF2B5EF4-FFF2-40B4-BE49-F238E27FC236}">
                <a16:creationId xmlns:a16="http://schemas.microsoft.com/office/drawing/2014/main" id="{93241E7F-C1B5-6BC6-B0EC-8A7B6A000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172200"/>
            <a:ext cx="895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4 mins </a:t>
            </a:r>
            <a:r>
              <a:rPr lang="en-GB" altLang="en-US" sz="1800">
                <a:latin typeface="Comic Sans MS" panose="030F0702030302020204" pitchFamily="66" charset="0"/>
                <a:hlinkClick r:id="rId2"/>
              </a:rPr>
              <a:t>https://www.youtube.com/watch?v=ue6w5aXhxjU</a:t>
            </a:r>
            <a:endParaRPr lang="en-GB" altLang="en-US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</p:txBody>
      </p:sp>
      <p:pic>
        <p:nvPicPr>
          <p:cNvPr id="86022" name="Picture 3" descr="Diagram&#10;&#10;Description automatically generated">
            <a:extLst>
              <a:ext uri="{FF2B5EF4-FFF2-40B4-BE49-F238E27FC236}">
                <a16:creationId xmlns:a16="http://schemas.microsoft.com/office/drawing/2014/main" id="{7F3E7DF3-EBCD-895F-6F29-0BC54BF9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685925"/>
            <a:ext cx="6416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5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427D3800-B6B9-C05F-2F9C-202082FB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450975"/>
            <a:ext cx="15367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7160E32-7A56-3E25-D6F0-ACC5BB320A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7488" y="85725"/>
            <a:ext cx="8747125" cy="931863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altLang="en-US" sz="2400" u="sng" dirty="0">
                <a:solidFill>
                  <a:srgbClr val="00B050"/>
                </a:solidFill>
              </a:rPr>
              <a:t>Resistors</a:t>
            </a:r>
            <a:r>
              <a:rPr lang="en-GB" altLang="en-US" sz="4000" dirty="0">
                <a:solidFill>
                  <a:srgbClr val="00B050"/>
                </a:solidFill>
              </a:rPr>
              <a:t> </a:t>
            </a:r>
            <a:r>
              <a:rPr lang="en-GB" altLang="en-US" sz="2400" dirty="0">
                <a:highlight>
                  <a:srgbClr val="FF00FF"/>
                </a:highlight>
              </a:rPr>
              <a:t>Use these words to fill in the gaps below:</a:t>
            </a:r>
            <a:br>
              <a:rPr lang="en-GB" altLang="en-US" sz="2400" dirty="0"/>
            </a:br>
            <a:r>
              <a:rPr lang="en-GB" altLang="en-US" sz="2400" dirty="0"/>
              <a:t> insulators,  copper, current, heat, resistors, conductors, alloys</a:t>
            </a:r>
          </a:p>
        </p:txBody>
      </p:sp>
      <p:sp>
        <p:nvSpPr>
          <p:cNvPr id="1050628" name="Rectangle 4">
            <a:extLst>
              <a:ext uri="{FF2B5EF4-FFF2-40B4-BE49-F238E27FC236}">
                <a16:creationId xmlns:a16="http://schemas.microsoft.com/office/drawing/2014/main" id="{9A23E59C-AD74-4885-AE2F-08B77CC3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73300"/>
            <a:ext cx="46863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87044" name="1 CuadroTexto">
            <a:extLst>
              <a:ext uri="{FF2B5EF4-FFF2-40B4-BE49-F238E27FC236}">
                <a16:creationId xmlns:a16="http://schemas.microsoft.com/office/drawing/2014/main" id="{9B1F0C66-899A-D703-24E1-79D46690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017588"/>
            <a:ext cx="89154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Conductors such as</a:t>
            </a:r>
            <a:r>
              <a:rPr lang="es-ES" altLang="en-US" sz="2400" b="0" u="sng"/>
              <a:t>               </a:t>
            </a:r>
            <a:r>
              <a:rPr lang="es-ES" altLang="en-US" sz="2400" b="0"/>
              <a:t>cables have very little resistance and so very little electrical energy is changed to</a:t>
            </a:r>
            <a:r>
              <a:rPr lang="es-ES" altLang="en-US" sz="2400" b="0" u="sng"/>
              <a:t>            </a:t>
            </a:r>
            <a:r>
              <a:rPr lang="es-ES" altLang="en-US" sz="2400" b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 u="sng"/>
              <a:t>                 </a:t>
            </a:r>
            <a:r>
              <a:rPr lang="es-ES" altLang="en-US" sz="2400" b="0"/>
              <a:t>have very, very large resistances and so no________             </a:t>
            </a:r>
            <a:r>
              <a:rPr lang="es-ES" altLang="en-US" sz="2400" b="0" u="sng"/>
              <a:t>   </a:t>
            </a:r>
            <a:r>
              <a:rPr lang="es-ES" altLang="en-US" sz="2400" b="0"/>
              <a:t>can flow.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 u="sng"/>
              <a:t>                    </a:t>
            </a:r>
            <a:r>
              <a:rPr lang="es-ES" altLang="en-US" sz="2400" b="0"/>
              <a:t>are inbetween.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They allow current to flow but not as well as____________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The bigger the resistance the smaller the </a:t>
            </a:r>
            <a:r>
              <a:rPr lang="es-ES" altLang="en-US" sz="2400" b="0" u="sng"/>
              <a:t> __________                      </a:t>
            </a:r>
            <a:r>
              <a:rPr lang="es-ES" altLang="en-US" sz="2400" b="0"/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(for the same voltage).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Resistance wires are made of a mixture of metals </a:t>
            </a:r>
            <a:r>
              <a:rPr lang="es-ES" altLang="en-US" sz="2400" b="0" u="sng"/>
              <a:t>             </a:t>
            </a:r>
            <a:r>
              <a:rPr lang="es-ES" altLang="en-US" sz="2400" b="0"/>
              <a:t>e.g nichrome or constantin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E18D0DD4-3F76-1902-FC7D-5633508A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341438"/>
            <a:ext cx="1177925" cy="4603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copper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45A8DB6-0C26-BB52-2282-C7DD685E0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1801813"/>
            <a:ext cx="946150" cy="495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F6033454-459D-7B2D-C0C0-57BE9D86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455863"/>
            <a:ext cx="1533525" cy="4603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Insulators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4B6B29CC-7AEC-15C4-FC2D-A56B64862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2455863"/>
            <a:ext cx="1162050" cy="4603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082BC9ED-95AF-64F5-2DA2-7458E33C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3500438"/>
            <a:ext cx="1466850" cy="4619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Resistors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A9E59262-8AC5-88C5-71F2-0475F5C3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3830638"/>
            <a:ext cx="1800225" cy="4619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conductors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E15A578-63B3-1AC4-955B-8581124B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365625"/>
            <a:ext cx="1620838" cy="4603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90A4E198-FCB3-AFA9-3618-01AC7628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5295900"/>
            <a:ext cx="966788" cy="46196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alloys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50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8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16E8409-3FE1-0BFE-64DB-4397854A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ammeter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53C2E3E-5BAA-CAEE-C6FA-0D4FF0A11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B117272-8966-E8F9-1005-41F263BF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>
            <a:extLst>
              <a:ext uri="{FF2B5EF4-FFF2-40B4-BE49-F238E27FC236}">
                <a16:creationId xmlns:a16="http://schemas.microsoft.com/office/drawing/2014/main" id="{A1A87BAA-D852-207D-FB1C-3E3EE49AEC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GB" altLang="en-US" sz="4000"/>
              <a:t>Definition of Resistance</a:t>
            </a:r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70CA819C-F37A-F59D-C8C4-12F53E3CACBF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2771775" y="3933825"/>
          <a:ext cx="2447925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8918" imgH="393529" progId="Equation.3">
                  <p:embed/>
                </p:oleObj>
              </mc:Choice>
              <mc:Fallback>
                <p:oleObj name="Equation" r:id="rId3" imgW="41891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933825"/>
                        <a:ext cx="2447925" cy="2100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Rectangle 5">
            <a:extLst>
              <a:ext uri="{FF2B5EF4-FFF2-40B4-BE49-F238E27FC236}">
                <a16:creationId xmlns:a16="http://schemas.microsoft.com/office/drawing/2014/main" id="{F537C40B-EDDF-AEAA-555B-CC8E1C8D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89093" name="Rectangle 7">
            <a:extLst>
              <a:ext uri="{FF2B5EF4-FFF2-40B4-BE49-F238E27FC236}">
                <a16:creationId xmlns:a16="http://schemas.microsoft.com/office/drawing/2014/main" id="{00AA6015-0DC6-72E7-4C4C-7AAEDFD64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21313A59-3C5D-BB22-BF2D-3BA6125F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050925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/>
              <a:t>The resistance of a resistor is defined as  the voltage across the resistor divided by the current flowing through it.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0B2F23EA-0E26-D659-9D8B-CB491281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349500"/>
            <a:ext cx="3533775" cy="954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Resistance = </a:t>
            </a:r>
            <a:r>
              <a:rPr lang="es-ES" altLang="en-US" sz="2800" b="0" u="sng"/>
              <a:t>voltage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		    current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5C90DC27-A022-0211-3029-2443715C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51075"/>
            <a:ext cx="865187" cy="83026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00B050"/>
                </a:solidFill>
              </a:rPr>
              <a:t>Volts        v  </a:t>
            </a:r>
          </a:p>
        </p:txBody>
      </p:sp>
      <p:cxnSp>
        <p:nvCxnSpPr>
          <p:cNvPr id="6" name="5 Conector recto de flecha">
            <a:extLst>
              <a:ext uri="{FF2B5EF4-FFF2-40B4-BE49-F238E27FC236}">
                <a16:creationId xmlns:a16="http://schemas.microsoft.com/office/drawing/2014/main" id="{507AA1B7-FCB7-D1BA-0017-A7A2F6C6781A}"/>
              </a:ext>
            </a:extLst>
          </p:cNvPr>
          <p:cNvCxnSpPr/>
          <p:nvPr/>
        </p:nvCxnSpPr>
        <p:spPr>
          <a:xfrm flipV="1">
            <a:off x="5795963" y="2409825"/>
            <a:ext cx="431800" cy="1444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8" name="Picture 10">
            <a:extLst>
              <a:ext uri="{FF2B5EF4-FFF2-40B4-BE49-F238E27FC236}">
                <a16:creationId xmlns:a16="http://schemas.microsoft.com/office/drawing/2014/main" id="{3A2387D4-94C0-9889-EFBD-BCD381B7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93">
            <a:off x="5864225" y="3003550"/>
            <a:ext cx="6032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9" name="Picture 11">
            <a:extLst>
              <a:ext uri="{FF2B5EF4-FFF2-40B4-BE49-F238E27FC236}">
                <a16:creationId xmlns:a16="http://schemas.microsoft.com/office/drawing/2014/main" id="{620457E2-6FF1-09F1-F9DD-5FD671DE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07011">
            <a:off x="1700213" y="2444750"/>
            <a:ext cx="6032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>
            <a:extLst>
              <a:ext uri="{FF2B5EF4-FFF2-40B4-BE49-F238E27FC236}">
                <a16:creationId xmlns:a16="http://schemas.microsoft.com/office/drawing/2014/main" id="{03CA6147-9D5C-13C9-BF42-758D4307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167063"/>
            <a:ext cx="1368425" cy="46196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7030A0"/>
                </a:solidFill>
              </a:rPr>
              <a:t>Amps  A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FD99D8B1-5D0B-F692-EB4E-36605EE5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09825"/>
            <a:ext cx="1079500" cy="83026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0070C0"/>
                </a:solidFill>
              </a:rPr>
              <a:t>Ohms</a:t>
            </a:r>
            <a:r>
              <a:rPr lang="es-ES" altLang="en-US" sz="2400" b="0">
                <a:solidFill>
                  <a:srgbClr val="0070C0"/>
                </a:solidFill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E959299-5A69-34BA-2CE9-5CE09B085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4365625"/>
            <a:ext cx="2151063" cy="5842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0"/>
              <a:t>Ohm’s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8" grpId="0" animBg="1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CuadroTexto">
            <a:extLst>
              <a:ext uri="{FF2B5EF4-FFF2-40B4-BE49-F238E27FC236}">
                <a16:creationId xmlns:a16="http://schemas.microsoft.com/office/drawing/2014/main" id="{9A898B47-73C6-A013-F134-52A47C74D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40322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Measure some resistances:</a:t>
            </a:r>
          </a:p>
        </p:txBody>
      </p:sp>
      <p:pic>
        <p:nvPicPr>
          <p:cNvPr id="91139" name="Picture 2">
            <a:extLst>
              <a:ext uri="{FF2B5EF4-FFF2-40B4-BE49-F238E27FC236}">
                <a16:creationId xmlns:a16="http://schemas.microsoft.com/office/drawing/2014/main" id="{C8480010-2978-1009-E248-66203CE2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28082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2 CuadroTexto">
            <a:extLst>
              <a:ext uri="{FF2B5EF4-FFF2-40B4-BE49-F238E27FC236}">
                <a16:creationId xmlns:a16="http://schemas.microsoft.com/office/drawing/2014/main" id="{16F86606-3391-BD90-445C-4C4874A0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708025"/>
            <a:ext cx="316865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Put the power pack on 10v.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Measure the current and the voltage across a metal resistor.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Voltage =  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Current =  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Resistance R =V/I    =   ___</a:t>
            </a:r>
          </a:p>
        </p:txBody>
      </p:sp>
      <p:sp>
        <p:nvSpPr>
          <p:cNvPr id="91141" name="3 CuadroTexto">
            <a:extLst>
              <a:ext uri="{FF2B5EF4-FFF2-40B4-BE49-F238E27FC236}">
                <a16:creationId xmlns:a16="http://schemas.microsoft.com/office/drawing/2014/main" id="{893C191B-ECB0-EA54-BBE7-26F2B9EA8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24400"/>
            <a:ext cx="7848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/>
              <a:t>Find </a:t>
            </a:r>
            <a:r>
              <a:rPr lang="es-ES" altLang="en-US" sz="1800" b="0"/>
              <a:t>the resistance of a light bulb in the same way.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/>
              <a:t>Find</a:t>
            </a:r>
            <a:r>
              <a:rPr lang="es-ES" altLang="en-US" sz="1800" b="0"/>
              <a:t> out what happens to the total current flowing when you put both the light bulb and the resistor in series.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CuadroTexto">
            <a:extLst>
              <a:ext uri="{FF2B5EF4-FFF2-40B4-BE49-F238E27FC236}">
                <a16:creationId xmlns:a16="http://schemas.microsoft.com/office/drawing/2014/main" id="{0B7ECF3B-7EB5-73BA-0C12-A7CEF59E9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700213"/>
            <a:ext cx="207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0">
                <a:solidFill>
                  <a:schemeClr val="bg1"/>
                </a:solidFill>
              </a:rPr>
              <a:t>decreases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11AA8099-2AA6-B9EF-DDD7-3050B821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8353425" cy="954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</a:rPr>
              <a:t>What can you say about current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</a:rPr>
              <a:t>resistance for a fixed voltage?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F2BF6A75-ACA1-22F9-A9C4-E188876F4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762125"/>
            <a:ext cx="8353425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</a:rPr>
              <a:t>As resistance increases, the current….. </a:t>
            </a:r>
            <a:endParaRPr lang="es-ES" altLang="en-US" sz="2800" b="0">
              <a:solidFill>
                <a:srgbClr val="FFFF00"/>
              </a:solidFill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B5C66E58-6891-803F-3683-2E68FB78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762125"/>
            <a:ext cx="1871663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>
                <a:solidFill>
                  <a:schemeClr val="bg1"/>
                </a:solidFill>
              </a:rPr>
              <a:t>decreases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C5605F3F-E2AD-93D7-355E-9174FA17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92375"/>
            <a:ext cx="806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>
                <a:solidFill>
                  <a:srgbClr val="FFFF00"/>
                </a:solidFill>
              </a:rPr>
              <a:t>As resistance decreases, the current …..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CC0A6AD6-BE01-A5DA-5C8A-D2F58899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92375"/>
            <a:ext cx="1944687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>
                <a:solidFill>
                  <a:schemeClr val="bg1"/>
                </a:solidFill>
              </a:rPr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55D2CEC-9E5F-D85B-2105-3476645042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GB" altLang="en-US"/>
              <a:t>Using Ohm’s law: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0984397-1771-652C-2E12-66FDD529B7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 eaLnBrk="1" hangingPunct="1">
              <a:lnSpc>
                <a:spcPct val="90000"/>
              </a:lnSpc>
            </a:pPr>
            <a:r>
              <a:rPr lang="en-GB" altLang="en-US"/>
              <a:t>For a voltage of 12V, calculate the</a:t>
            </a:r>
          </a:p>
          <a:p>
            <a:pPr marL="660400" indent="-660400" eaLnBrk="1" hangingPunct="1">
              <a:lnSpc>
                <a:spcPct val="90000"/>
              </a:lnSpc>
            </a:pPr>
            <a:r>
              <a:rPr lang="en-GB" altLang="en-US"/>
              <a:t>current for a resistance of</a:t>
            </a:r>
          </a:p>
          <a:p>
            <a:pPr marL="660400" indent="-660400" eaLnBrk="1" hangingPunct="1">
              <a:lnSpc>
                <a:spcPct val="90000"/>
              </a:lnSpc>
            </a:pPr>
            <a:endParaRPr lang="en-GB" altLang="en-US"/>
          </a:p>
          <a:p>
            <a:pPr marL="660400" indent="-660400" eaLnBrk="1" hangingPunct="1">
              <a:lnSpc>
                <a:spcPct val="90000"/>
              </a:lnSpc>
              <a:buFontTx/>
              <a:buAutoNum type="romanLcParenBoth"/>
            </a:pPr>
            <a:r>
              <a:rPr lang="en-GB" altLang="en-US">
                <a:latin typeface="Verdana" panose="020B0604030504040204" pitchFamily="34" charset="0"/>
              </a:rPr>
              <a:t>4 </a:t>
            </a:r>
            <a:r>
              <a:rPr lang="el-GR" altLang="en-US">
                <a:latin typeface="Verdana" panose="020B0604030504040204" pitchFamily="34" charset="0"/>
              </a:rPr>
              <a:t>Ω</a:t>
            </a:r>
            <a:endParaRPr lang="en-GB" altLang="en-US">
              <a:latin typeface="Verdana" panose="020B0604030504040204" pitchFamily="34" charset="0"/>
            </a:endParaRPr>
          </a:p>
          <a:p>
            <a:pPr marL="660400" indent="-660400" eaLnBrk="1" hangingPunct="1">
              <a:lnSpc>
                <a:spcPct val="90000"/>
              </a:lnSpc>
              <a:buFontTx/>
              <a:buAutoNum type="romanLcParenBoth"/>
            </a:pPr>
            <a:r>
              <a:rPr lang="en-GB" altLang="en-US">
                <a:latin typeface="Verdana" panose="020B0604030504040204" pitchFamily="34" charset="0"/>
              </a:rPr>
              <a:t>24 </a:t>
            </a:r>
            <a:r>
              <a:rPr lang="el-GR" altLang="en-US">
                <a:latin typeface="Verdana" panose="020B0604030504040204" pitchFamily="34" charset="0"/>
              </a:rPr>
              <a:t>Ω</a:t>
            </a:r>
            <a:endParaRPr lang="en-GB" altLang="en-US">
              <a:latin typeface="Verdana" panose="020B0604030504040204" pitchFamily="34" charset="0"/>
            </a:endParaRPr>
          </a:p>
          <a:p>
            <a:pPr marL="660400" indent="-660400" eaLnBrk="1" hangingPunct="1">
              <a:lnSpc>
                <a:spcPct val="90000"/>
              </a:lnSpc>
              <a:buFontTx/>
              <a:buAutoNum type="romanLcParenBoth"/>
            </a:pPr>
            <a:r>
              <a:rPr lang="en-GB" altLang="en-US">
                <a:latin typeface="Verdana" panose="020B0604030504040204" pitchFamily="34" charset="0"/>
              </a:rPr>
              <a:t>1 k </a:t>
            </a:r>
            <a:r>
              <a:rPr lang="el-GR" altLang="en-US">
                <a:latin typeface="Verdana" panose="020B0604030504040204" pitchFamily="34" charset="0"/>
              </a:rPr>
              <a:t>Ω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2095531-3365-F8D7-E603-D369B7DC9202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0" y="0"/>
            <a:ext cx="5257800" cy="6223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Resistance for a bulb</a:t>
            </a: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8DFF8F6E-F8A6-B250-F95B-9A922D7A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876300"/>
            <a:ext cx="7378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If you have a filament bulb and it has a current of 20A running through it, with a potential difference of 100V across it, what is the resistance of the bulb? </a:t>
            </a:r>
          </a:p>
        </p:txBody>
      </p:sp>
      <p:sp>
        <p:nvSpPr>
          <p:cNvPr id="110597" name="Text Box 5">
            <a:extLst>
              <a:ext uri="{FF2B5EF4-FFF2-40B4-BE49-F238E27FC236}">
                <a16:creationId xmlns:a16="http://schemas.microsoft.com/office/drawing/2014/main" id="{880414F5-B8FA-8194-A886-0E8FD6EF9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241800"/>
            <a:ext cx="4521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V 	= IR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R	= V/I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R	= 100V/20A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R	= 5 </a:t>
            </a:r>
            <a:r>
              <a:rPr lang="en-GB" altLang="en-US" sz="2400" b="0">
                <a:sym typeface="Symbol" panose="05050102010706020507" pitchFamily="18" charset="2"/>
              </a:rPr>
              <a:t></a:t>
            </a:r>
          </a:p>
        </p:txBody>
      </p:sp>
      <p:pic>
        <p:nvPicPr>
          <p:cNvPr id="96261" name="Picture 7" descr="halogen bulb 3">
            <a:extLst>
              <a:ext uri="{FF2B5EF4-FFF2-40B4-BE49-F238E27FC236}">
                <a16:creationId xmlns:a16="http://schemas.microsoft.com/office/drawing/2014/main" id="{91211EE3-7657-CB0E-EDB3-33924A54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2244725"/>
            <a:ext cx="3765550" cy="169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ACD7E46-AAC4-F4F8-ED90-501294F95039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0" y="0"/>
            <a:ext cx="4508500" cy="5588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Formula triangles</a:t>
            </a:r>
          </a:p>
        </p:txBody>
      </p:sp>
      <p:sp>
        <p:nvSpPr>
          <p:cNvPr id="97283" name="AutoShape 3">
            <a:extLst>
              <a:ext uri="{FF2B5EF4-FFF2-40B4-BE49-F238E27FC236}">
                <a16:creationId xmlns:a16="http://schemas.microsoft.com/office/drawing/2014/main" id="{9B25F905-B13F-EB62-1039-C7680454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68700"/>
            <a:ext cx="3048000" cy="1981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8B89F969-6424-449D-FDBA-CE84032B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259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0"/>
              <a:t>V</a:t>
            </a: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F220430E-46A6-C44F-C06B-410F2298D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7879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0"/>
              <a:t>I</a:t>
            </a:r>
          </a:p>
        </p:txBody>
      </p:sp>
      <p:sp>
        <p:nvSpPr>
          <p:cNvPr id="97286" name="Text Box 6">
            <a:extLst>
              <a:ext uri="{FF2B5EF4-FFF2-40B4-BE49-F238E27FC236}">
                <a16:creationId xmlns:a16="http://schemas.microsoft.com/office/drawing/2014/main" id="{468CA39C-EBD2-F69E-4981-77B013E4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879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ym typeface="Symbol" panose="05050102010706020507" pitchFamily="18" charset="2"/>
              </a:rPr>
              <a:t></a:t>
            </a:r>
            <a:r>
              <a:rPr lang="en-GB" altLang="en-US" sz="3600">
                <a:sym typeface="Symbol" panose="05050102010706020507" pitchFamily="18" charset="2"/>
              </a:rPr>
              <a:t>R</a:t>
            </a:r>
            <a:endParaRPr lang="en-GB" altLang="en-US" sz="3600"/>
          </a:p>
        </p:txBody>
      </p:sp>
      <p:sp>
        <p:nvSpPr>
          <p:cNvPr id="97287" name="Line 7">
            <a:extLst>
              <a:ext uri="{FF2B5EF4-FFF2-40B4-BE49-F238E27FC236}">
                <a16:creationId xmlns:a16="http://schemas.microsoft.com/office/drawing/2014/main" id="{B65915B5-CA19-1DB9-7DD2-0AEBBAC28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7117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88" name="Line 8">
            <a:extLst>
              <a:ext uri="{FF2B5EF4-FFF2-40B4-BE49-F238E27FC236}">
                <a16:creationId xmlns:a16="http://schemas.microsoft.com/office/drawing/2014/main" id="{12907E67-87F5-D858-48ED-22C91B84F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7117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89" name="Text Box 9">
            <a:extLst>
              <a:ext uri="{FF2B5EF4-FFF2-40B4-BE49-F238E27FC236}">
                <a16:creationId xmlns:a16="http://schemas.microsoft.com/office/drawing/2014/main" id="{D99A1E49-A02B-7F1A-7E27-68B1365A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0210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Symbol" panose="05050102010706020507" pitchFamily="18" charset="2"/>
              </a:rPr>
              <a:t></a:t>
            </a: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CCEF234F-60F6-3A74-7817-2106C833A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021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Symbol" panose="05050102010706020507" pitchFamily="18" charset="2"/>
              </a:rPr>
              <a:t></a:t>
            </a:r>
          </a:p>
        </p:txBody>
      </p:sp>
      <p:sp>
        <p:nvSpPr>
          <p:cNvPr id="97291" name="Text Box 11">
            <a:extLst>
              <a:ext uri="{FF2B5EF4-FFF2-40B4-BE49-F238E27FC236}">
                <a16:creationId xmlns:a16="http://schemas.microsoft.com/office/drawing/2014/main" id="{7C81273C-4A65-0A0A-39E5-9D88B8C8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5499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n-US" sz="2400" b="0"/>
          </a:p>
        </p:txBody>
      </p:sp>
      <p:sp>
        <p:nvSpPr>
          <p:cNvPr id="97292" name="Text Box 12">
            <a:extLst>
              <a:ext uri="{FF2B5EF4-FFF2-40B4-BE49-F238E27FC236}">
                <a16:creationId xmlns:a16="http://schemas.microsoft.com/office/drawing/2014/main" id="{77C14DAA-7B1B-A078-D7C2-0B9E18813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3467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0">
                <a:solidFill>
                  <a:schemeClr val="accent2"/>
                </a:solidFill>
                <a:sym typeface="Symbol" panose="05050102010706020507" pitchFamily="18" charset="2"/>
              </a:rPr>
              <a:t>x</a:t>
            </a:r>
          </a:p>
        </p:txBody>
      </p:sp>
      <p:sp>
        <p:nvSpPr>
          <p:cNvPr id="97293" name="Text Box 13">
            <a:extLst>
              <a:ext uri="{FF2B5EF4-FFF2-40B4-BE49-F238E27FC236}">
                <a16:creationId xmlns:a16="http://schemas.microsoft.com/office/drawing/2014/main" id="{61FD72C6-A4EE-1717-544B-8AE2DC31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7747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Formula triangles help you to rearrange formula, the triangle for the Ohm’s Law is shown below:</a:t>
            </a:r>
          </a:p>
        </p:txBody>
      </p:sp>
      <p:sp>
        <p:nvSpPr>
          <p:cNvPr id="97294" name="Text Box 14">
            <a:extLst>
              <a:ext uri="{FF2B5EF4-FFF2-40B4-BE49-F238E27FC236}">
                <a16:creationId xmlns:a16="http://schemas.microsoft.com/office/drawing/2014/main" id="{964C575D-E8EF-1212-4312-B3B84D95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6637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Whatever quantity you are trying to find cover it up and it will leave you with the calculation required.</a:t>
            </a:r>
          </a:p>
        </p:txBody>
      </p:sp>
      <p:sp>
        <p:nvSpPr>
          <p:cNvPr id="97295" name="Text Box 15">
            <a:extLst>
              <a:ext uri="{FF2B5EF4-FFF2-40B4-BE49-F238E27FC236}">
                <a16:creationId xmlns:a16="http://schemas.microsoft.com/office/drawing/2014/main" id="{C0452428-3701-FBEB-6A25-61BD1227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353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So if you were trying to find current, I…..</a:t>
            </a:r>
          </a:p>
        </p:txBody>
      </p:sp>
      <p:sp>
        <p:nvSpPr>
          <p:cNvPr id="97296" name="Text Box 16">
            <a:extLst>
              <a:ext uri="{FF2B5EF4-FFF2-40B4-BE49-F238E27FC236}">
                <a16:creationId xmlns:a16="http://schemas.microsoft.com/office/drawing/2014/main" id="{26CB9CB3-9B8E-8594-F483-FD1A972A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069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…you would cover I up…</a:t>
            </a:r>
          </a:p>
        </p:txBody>
      </p:sp>
      <p:sp>
        <p:nvSpPr>
          <p:cNvPr id="97297" name="Text Box 17">
            <a:extLst>
              <a:ext uri="{FF2B5EF4-FFF2-40B4-BE49-F238E27FC236}">
                <a16:creationId xmlns:a16="http://schemas.microsoft.com/office/drawing/2014/main" id="{E90745CD-DADF-C156-8744-CA1ABF1F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305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…and you are left with the sum…</a:t>
            </a: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2BAAD829-F400-A3CA-7A95-A58C0EF20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211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n-US" sz="2400" b="0">
              <a:solidFill>
                <a:srgbClr val="FF6600"/>
              </a:solidFill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5CD12576-07AB-A025-D9A3-691B2945C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68700"/>
            <a:ext cx="1828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rgbClr val="FF6600"/>
                </a:solidFill>
              </a:rPr>
              <a:t>I  =   </a:t>
            </a:r>
            <a:r>
              <a:rPr lang="en-GB" altLang="en-US" sz="2400" b="0" u="sng">
                <a:solidFill>
                  <a:srgbClr val="FF6600"/>
                </a:solidFill>
              </a:rPr>
              <a:t>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rgbClr val="FF6600"/>
                </a:solidFill>
              </a:rPr>
              <a:t>        </a:t>
            </a: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D61FFA95-8AB3-1A4E-374B-49547C9B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394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rgbClr val="FF6600"/>
                </a:solidFill>
                <a:sym typeface="Symbol" panose="05050102010706020507" pitchFamily="18" charset="2"/>
              </a:rPr>
              <a:t>R</a:t>
            </a:r>
            <a:endParaRPr lang="en-GB" altLang="en-US" sz="2400" b="0">
              <a:solidFill>
                <a:srgbClr val="FF6600"/>
              </a:solidFill>
            </a:endParaRPr>
          </a:p>
        </p:txBody>
      </p:sp>
      <p:pic>
        <p:nvPicPr>
          <p:cNvPr id="97301" name="Picture 23" descr="B:\Content 1\Science\IMAGES\KS3 Physics\hand pointing.jpg">
            <a:extLst>
              <a:ext uri="{FF2B5EF4-FFF2-40B4-BE49-F238E27FC236}">
                <a16:creationId xmlns:a16="http://schemas.microsoft.com/office/drawing/2014/main" id="{EAA99810-350E-2342-F3AD-7AA4BAF1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768850"/>
            <a:ext cx="262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>
            <a:extLst>
              <a:ext uri="{FF2B5EF4-FFF2-40B4-BE49-F238E27FC236}">
                <a16:creationId xmlns:a16="http://schemas.microsoft.com/office/drawing/2014/main" id="{B62A8FB4-8F9E-5ED6-8927-E9B6148A3E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Varying Resistance</a:t>
            </a:r>
          </a:p>
        </p:txBody>
      </p:sp>
      <p:sp>
        <p:nvSpPr>
          <p:cNvPr id="1053699" name="Rectangle 3">
            <a:extLst>
              <a:ext uri="{FF2B5EF4-FFF2-40B4-BE49-F238E27FC236}">
                <a16:creationId xmlns:a16="http://schemas.microsoft.com/office/drawing/2014/main" id="{3AA4C8F9-1245-6331-EE04-CB1106C432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>
                <a:solidFill>
                  <a:schemeClr val="folHlink"/>
                </a:solidFill>
              </a:rPr>
              <a:t>A variable resistor can be used to vary the current in a circuit</a:t>
            </a:r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98308" name="Picture 4" descr="rheostat symbol">
            <a:extLst>
              <a:ext uri="{FF2B5EF4-FFF2-40B4-BE49-F238E27FC236}">
                <a16:creationId xmlns:a16="http://schemas.microsoft.com/office/drawing/2014/main" id="{81CBA5BA-D808-D22D-0D69-E4B5FBB3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943350"/>
            <a:ext cx="5759450" cy="1589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3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8" grpId="0"/>
      <p:bldP spid="105369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6BF6A41C-E981-2154-51FD-231A30CAB193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0" y="0"/>
            <a:ext cx="5041900" cy="5334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Current for a diode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7489F672-852E-0948-B2FA-B3B5E284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25500"/>
            <a:ext cx="7531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A diode has a current of 5A running through it, and a resistance of 5</a:t>
            </a:r>
            <a:r>
              <a:rPr lang="en-GB" altLang="en-US" sz="2400" b="0">
                <a:solidFill>
                  <a:schemeClr val="accent2"/>
                </a:solidFill>
                <a:sym typeface="Symbol" panose="05050102010706020507" pitchFamily="18" charset="2"/>
              </a:rPr>
              <a:t>.</a:t>
            </a:r>
            <a:r>
              <a:rPr lang="en-GB" altLang="en-US" sz="2400" b="0">
                <a:solidFill>
                  <a:schemeClr val="accent2"/>
                </a:solidFill>
              </a:rPr>
              <a:t> What is the potential difference across the diode?</a:t>
            </a: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3138FFD0-7EC1-ECA0-62D0-81345E58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27400"/>
            <a:ext cx="452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V 	= IR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V	= 5A x 5</a:t>
            </a:r>
            <a:r>
              <a:rPr lang="en-GB" altLang="en-US" sz="2400" b="0">
                <a:sym typeface="Symbol" panose="05050102010706020507" pitchFamily="18" charset="2"/>
              </a:rPr>
              <a:t></a:t>
            </a:r>
            <a:endParaRPr lang="en-GB" altLang="en-US" sz="2400" b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V	= 25V</a:t>
            </a:r>
            <a:endParaRPr lang="en-GB" altLang="en-US" sz="2400" b="0">
              <a:sym typeface="Symbol" panose="05050102010706020507" pitchFamily="18" charset="2"/>
            </a:endParaRPr>
          </a:p>
        </p:txBody>
      </p:sp>
      <p:sp>
        <p:nvSpPr>
          <p:cNvPr id="100357" name="AutoShape 6">
            <a:extLst>
              <a:ext uri="{FF2B5EF4-FFF2-40B4-BE49-F238E27FC236}">
                <a16:creationId xmlns:a16="http://schemas.microsoft.com/office/drawing/2014/main" id="{814B16CF-1E88-06C9-9628-FA6BE8D9F5AD}"/>
              </a:ext>
            </a:extLst>
          </p:cNvPr>
          <p:cNvSpPr>
            <a:spLocks noChangeArrowheads="1"/>
          </p:cNvSpPr>
          <p:nvPr/>
        </p:nvSpPr>
        <p:spPr bwMode="auto">
          <a:xfrm rot="-8117258">
            <a:off x="5699125" y="2690813"/>
            <a:ext cx="257175" cy="250825"/>
          </a:xfrm>
          <a:prstGeom prst="rtTriangle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100358" name="Line 7">
            <a:extLst>
              <a:ext uri="{FF2B5EF4-FFF2-40B4-BE49-F238E27FC236}">
                <a16:creationId xmlns:a16="http://schemas.microsoft.com/office/drawing/2014/main" id="{494F3EFE-164F-DB48-B5E3-38EFBE45A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00" y="2603500"/>
            <a:ext cx="158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359" name="Line 8">
            <a:extLst>
              <a:ext uri="{FF2B5EF4-FFF2-40B4-BE49-F238E27FC236}">
                <a16:creationId xmlns:a16="http://schemas.microsoft.com/office/drawing/2014/main" id="{1C46E860-D8C3-0474-BB73-7EB389484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819400"/>
            <a:ext cx="4191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360" name="Line 9">
            <a:extLst>
              <a:ext uri="{FF2B5EF4-FFF2-40B4-BE49-F238E27FC236}">
                <a16:creationId xmlns:a16="http://schemas.microsoft.com/office/drawing/2014/main" id="{A1250922-8880-F0EC-4090-4EEA2A9B5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2819400"/>
            <a:ext cx="5207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361" name="Oval 10">
            <a:extLst>
              <a:ext uri="{FF2B5EF4-FFF2-40B4-BE49-F238E27FC236}">
                <a16:creationId xmlns:a16="http://schemas.microsoft.com/office/drawing/2014/main" id="{8C27D33C-CF12-A5F8-9A11-F07841386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2514600"/>
            <a:ext cx="647700" cy="609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pic>
        <p:nvPicPr>
          <p:cNvPr id="100362" name="Picture 2">
            <a:extLst>
              <a:ext uri="{FF2B5EF4-FFF2-40B4-BE49-F238E27FC236}">
                <a16:creationId xmlns:a16="http://schemas.microsoft.com/office/drawing/2014/main" id="{EE30073D-5EF0-1B8A-7F66-107C358D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5949950"/>
            <a:ext cx="63896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Rectángulo">
            <a:extLst>
              <a:ext uri="{FF2B5EF4-FFF2-40B4-BE49-F238E27FC236}">
                <a16:creationId xmlns:a16="http://schemas.microsoft.com/office/drawing/2014/main" id="{D31ED9C4-5894-D721-FD77-5775CEB9D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2349500"/>
            <a:ext cx="8351838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/>
              <a:t>By the end of the lesson you should be able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/>
              <a:t>Describe how current varies with voltage in wires, resistors, metal filament lamps and diodes, and how this can be investigated experimentally.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101379" name="2 CuadroTexto">
            <a:extLst>
              <a:ext uri="{FF2B5EF4-FFF2-40B4-BE49-F238E27FC236}">
                <a16:creationId xmlns:a16="http://schemas.microsoft.com/office/drawing/2014/main" id="{D0CD6963-79A3-E0E4-A2E5-2705B395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04813"/>
            <a:ext cx="7993062" cy="18462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0" u="sng"/>
              <a:t>Lesson 2 and 3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0" u="sng"/>
              <a:t>Investigating how current varies with voltage for 3 different circuit components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Título">
            <a:extLst>
              <a:ext uri="{FF2B5EF4-FFF2-40B4-BE49-F238E27FC236}">
                <a16:creationId xmlns:a16="http://schemas.microsoft.com/office/drawing/2014/main" id="{9A01E2C1-D86F-3171-688A-D7362F24D9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s-ES" altLang="en-US" sz="3600"/>
              <a:t>Experiment to investigate I/V curves for a resistor, a filament and a diode.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F21595DA-F352-722F-05A6-A308F0E1E13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080000" y="1758950"/>
          <a:ext cx="3606800" cy="4200525"/>
        </p:xfrm>
        <a:graphic>
          <a:graphicData uri="http://schemas.openxmlformats.org/drawingml/2006/table">
            <a:tbl>
              <a:tblPr/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Voltage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26" name="Picture 2">
            <a:extLst>
              <a:ext uri="{FF2B5EF4-FFF2-40B4-BE49-F238E27FC236}">
                <a16:creationId xmlns:a16="http://schemas.microsoft.com/office/drawing/2014/main" id="{CDDDA4AE-D1A1-A9F7-C28E-33C54458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8385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7" name="Picture 3">
            <a:extLst>
              <a:ext uri="{FF2B5EF4-FFF2-40B4-BE49-F238E27FC236}">
                <a16:creationId xmlns:a16="http://schemas.microsoft.com/office/drawing/2014/main" id="{9788C3A0-CB5B-B7B6-E0AC-BA1143743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4850"/>
            <a:ext cx="828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8" name="Text Box 28">
            <a:extLst>
              <a:ext uri="{FF2B5EF4-FFF2-40B4-BE49-F238E27FC236}">
                <a16:creationId xmlns:a16="http://schemas.microsoft.com/office/drawing/2014/main" id="{931BE6D6-C003-CF7B-FE0E-567040DF0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16113"/>
            <a:ext cx="935038" cy="77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0"/>
          </a:p>
        </p:txBody>
      </p:sp>
      <p:sp>
        <p:nvSpPr>
          <p:cNvPr id="102429" name="Line 29">
            <a:extLst>
              <a:ext uri="{FF2B5EF4-FFF2-40B4-BE49-F238E27FC236}">
                <a16:creationId xmlns:a16="http://schemas.microsoft.com/office/drawing/2014/main" id="{147F9405-B516-F9F4-8901-5A32AB2A9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420938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0" name="Rectangle 30">
            <a:extLst>
              <a:ext uri="{FF2B5EF4-FFF2-40B4-BE49-F238E27FC236}">
                <a16:creationId xmlns:a16="http://schemas.microsoft.com/office/drawing/2014/main" id="{DF36DFDA-423C-F5DB-8864-20DD755FA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068638"/>
            <a:ext cx="1655762" cy="21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102431" name="Line 31">
            <a:extLst>
              <a:ext uri="{FF2B5EF4-FFF2-40B4-BE49-F238E27FC236}">
                <a16:creationId xmlns:a16="http://schemas.microsoft.com/office/drawing/2014/main" id="{E451D4A8-4FA2-FD46-A0F8-7C917759F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3213100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2" name="Line 32">
            <a:extLst>
              <a:ext uri="{FF2B5EF4-FFF2-40B4-BE49-F238E27FC236}">
                <a16:creationId xmlns:a16="http://schemas.microsoft.com/office/drawing/2014/main" id="{755D3802-E576-8643-F0E1-A1A868961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3141663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3" name="Rectangle 34">
            <a:extLst>
              <a:ext uri="{FF2B5EF4-FFF2-40B4-BE49-F238E27FC236}">
                <a16:creationId xmlns:a16="http://schemas.microsoft.com/office/drawing/2014/main" id="{E3601270-7433-5261-45AB-834DB5830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573463"/>
            <a:ext cx="1008063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102434" name="Line 35">
            <a:extLst>
              <a:ext uri="{FF2B5EF4-FFF2-40B4-BE49-F238E27FC236}">
                <a16:creationId xmlns:a16="http://schemas.microsoft.com/office/drawing/2014/main" id="{BB1A7C79-B6A5-1EC3-EEE5-43DFEF69E9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8" y="328453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5" name="Text Box 36">
            <a:extLst>
              <a:ext uri="{FF2B5EF4-FFF2-40B4-BE49-F238E27FC236}">
                <a16:creationId xmlns:a16="http://schemas.microsoft.com/office/drawing/2014/main" id="{69390FCE-E76F-EF6D-38FE-1261C362F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868863"/>
            <a:ext cx="1081087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0"/>
              <a:t>Fixed resistor</a:t>
            </a:r>
          </a:p>
        </p:txBody>
      </p:sp>
      <p:sp>
        <p:nvSpPr>
          <p:cNvPr id="102436" name="Line 37">
            <a:extLst>
              <a:ext uri="{FF2B5EF4-FFF2-40B4-BE49-F238E27FC236}">
                <a16:creationId xmlns:a16="http://schemas.microsoft.com/office/drawing/2014/main" id="{C30AC128-DEC3-AF58-95B6-9074091B7E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4005263"/>
            <a:ext cx="10080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7" name="Text Box 38">
            <a:extLst>
              <a:ext uri="{FF2B5EF4-FFF2-40B4-BE49-F238E27FC236}">
                <a16:creationId xmlns:a16="http://schemas.microsoft.com/office/drawing/2014/main" id="{6838F2CA-F71A-810C-7E12-4572F3F8A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1223963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0"/>
              <a:t>rheostat</a:t>
            </a:r>
          </a:p>
        </p:txBody>
      </p:sp>
      <p:sp>
        <p:nvSpPr>
          <p:cNvPr id="102438" name="Line 39">
            <a:extLst>
              <a:ext uri="{FF2B5EF4-FFF2-40B4-BE49-F238E27FC236}">
                <a16:creationId xmlns:a16="http://schemas.microsoft.com/office/drawing/2014/main" id="{A31E0E84-0EB7-C044-BB1E-DE988CB27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205038"/>
            <a:ext cx="5048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9" name="1 CuadroTexto">
            <a:extLst>
              <a:ext uri="{FF2B5EF4-FFF2-40B4-BE49-F238E27FC236}">
                <a16:creationId xmlns:a16="http://schemas.microsoft.com/office/drawing/2014/main" id="{51757AC3-8262-6FF0-5B18-2B3A2A0A6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5488"/>
            <a:ext cx="4537075" cy="830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In this circuit the rheostat is being used as a voltage divider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6066FF92-7A8F-1378-AE74-5698E4CCE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056A42EE-A11B-7050-D347-DB6CE2C0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7">
            <a:extLst>
              <a:ext uri="{FF2B5EF4-FFF2-40B4-BE49-F238E27FC236}">
                <a16:creationId xmlns:a16="http://schemas.microsoft.com/office/drawing/2014/main" id="{309D1910-69F7-C08A-F73B-081724005A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bulb or lamp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A9AE574-56A3-DCB1-B316-452948B400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DAFDA1"/>
          </a:solidFill>
        </p:spPr>
        <p:txBody>
          <a:bodyPr/>
          <a:lstStyle/>
          <a:p>
            <a:pPr eaLnBrk="1" hangingPunct="1"/>
            <a:r>
              <a:rPr lang="en-GB" altLang="en-US"/>
              <a:t>Variable Resistors</a:t>
            </a:r>
          </a:p>
        </p:txBody>
      </p:sp>
      <p:sp>
        <p:nvSpPr>
          <p:cNvPr id="1051652" name="Oval 4">
            <a:extLst>
              <a:ext uri="{FF2B5EF4-FFF2-40B4-BE49-F238E27FC236}">
                <a16:creationId xmlns:a16="http://schemas.microsoft.com/office/drawing/2014/main" id="{3A8232F4-6424-EE7C-DA43-3DACEC344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3360738"/>
            <a:ext cx="635000" cy="76835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03428" name="Line 5">
            <a:extLst>
              <a:ext uri="{FF2B5EF4-FFF2-40B4-BE49-F238E27FC236}">
                <a16:creationId xmlns:a16="http://schemas.microsoft.com/office/drawing/2014/main" id="{9822FD16-02D4-EDD2-95F1-B67B123F73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8238" y="2605088"/>
            <a:ext cx="1747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29" name="Line 6">
            <a:extLst>
              <a:ext uri="{FF2B5EF4-FFF2-40B4-BE49-F238E27FC236}">
                <a16:creationId xmlns:a16="http://schemas.microsoft.com/office/drawing/2014/main" id="{F5763946-189B-8759-C2A6-CBEB2F496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4906963"/>
            <a:ext cx="793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0" name="Line 7">
            <a:extLst>
              <a:ext uri="{FF2B5EF4-FFF2-40B4-BE49-F238E27FC236}">
                <a16:creationId xmlns:a16="http://schemas.microsoft.com/office/drawing/2014/main" id="{DF714054-6A41-4339-5485-BAEEF0921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5" y="4906963"/>
            <a:ext cx="793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1" name="Line 8">
            <a:extLst>
              <a:ext uri="{FF2B5EF4-FFF2-40B4-BE49-F238E27FC236}">
                <a16:creationId xmlns:a16="http://schemas.microsoft.com/office/drawing/2014/main" id="{251E2A5E-8EC8-A8BD-0814-925B186C71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1075" y="2605088"/>
            <a:ext cx="1588" cy="2301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2" name="Line 9">
            <a:extLst>
              <a:ext uri="{FF2B5EF4-FFF2-40B4-BE49-F238E27FC236}">
                <a16:creationId xmlns:a16="http://schemas.microsoft.com/office/drawing/2014/main" id="{7EF74CFD-A75A-7273-28D1-84AC2E0BC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4825" y="2605088"/>
            <a:ext cx="174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3" name="Line 10">
            <a:extLst>
              <a:ext uri="{FF2B5EF4-FFF2-40B4-BE49-F238E27FC236}">
                <a16:creationId xmlns:a16="http://schemas.microsoft.com/office/drawing/2014/main" id="{9FFD0D36-0AE6-A4DE-2768-EB66BD6D7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2413000"/>
            <a:ext cx="0" cy="384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4" name="Line 11">
            <a:extLst>
              <a:ext uri="{FF2B5EF4-FFF2-40B4-BE49-F238E27FC236}">
                <a16:creationId xmlns:a16="http://schemas.microsoft.com/office/drawing/2014/main" id="{7865C431-60FC-ED46-62B1-7ED399DBD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4825" y="2028825"/>
            <a:ext cx="0" cy="1150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5" name="Line 12">
            <a:extLst>
              <a:ext uri="{FF2B5EF4-FFF2-40B4-BE49-F238E27FC236}">
                <a16:creationId xmlns:a16="http://schemas.microsoft.com/office/drawing/2014/main" id="{26AAC501-8C2F-B7F7-76FE-02401345A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2605088"/>
            <a:ext cx="0" cy="766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6" name="Line 13">
            <a:extLst>
              <a:ext uri="{FF2B5EF4-FFF2-40B4-BE49-F238E27FC236}">
                <a16:creationId xmlns:a16="http://schemas.microsoft.com/office/drawing/2014/main" id="{6245EB25-26F2-59AE-9CDE-83988A16F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4140200"/>
            <a:ext cx="0" cy="766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7" name="AutoShape 14">
            <a:extLst>
              <a:ext uri="{FF2B5EF4-FFF2-40B4-BE49-F238E27FC236}">
                <a16:creationId xmlns:a16="http://schemas.microsoft.com/office/drawing/2014/main" id="{DB1552D7-E0E3-CF3E-5CA7-37804E60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522788"/>
            <a:ext cx="635000" cy="768350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103438" name="Rectangle 15">
            <a:extLst>
              <a:ext uri="{FF2B5EF4-FFF2-40B4-BE49-F238E27FC236}">
                <a16:creationId xmlns:a16="http://schemas.microsoft.com/office/drawing/2014/main" id="{ED69DB27-D82A-3DCA-58B9-91F595A9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7148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103439" name="Line 16">
            <a:extLst>
              <a:ext uri="{FF2B5EF4-FFF2-40B4-BE49-F238E27FC236}">
                <a16:creationId xmlns:a16="http://schemas.microsoft.com/office/drawing/2014/main" id="{3573AA87-48D4-3CE8-E9FF-70BA9C3DB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4906963"/>
            <a:ext cx="63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1665" name="Line 17">
            <a:extLst>
              <a:ext uri="{FF2B5EF4-FFF2-40B4-BE49-F238E27FC236}">
                <a16:creationId xmlns:a16="http://schemas.microsoft.com/office/drawing/2014/main" id="{C014C693-EC42-8BA4-1B5A-9045EC7B10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44975" y="5121275"/>
            <a:ext cx="536575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1666" name="Text Box 18">
            <a:extLst>
              <a:ext uri="{FF2B5EF4-FFF2-40B4-BE49-F238E27FC236}">
                <a16:creationId xmlns:a16="http://schemas.microsoft.com/office/drawing/2014/main" id="{25A884D2-0634-DE46-BB63-4C04AD8E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8" y="5021263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 lamp</a:t>
            </a:r>
          </a:p>
        </p:txBody>
      </p:sp>
      <p:sp>
        <p:nvSpPr>
          <p:cNvPr id="1051667" name="Text Box 19">
            <a:extLst>
              <a:ext uri="{FF2B5EF4-FFF2-40B4-BE49-F238E27FC236}">
                <a16:creationId xmlns:a16="http://schemas.microsoft.com/office/drawing/2014/main" id="{44CEF4D1-BBD3-BEAB-DFC0-771C9D8E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1636713"/>
            <a:ext cx="34702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What do you expect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to happen to the current and the brightness of the bulb if you increase the value of the resistor in the circuit shown?</a:t>
            </a:r>
          </a:p>
        </p:txBody>
      </p:sp>
      <p:sp>
        <p:nvSpPr>
          <p:cNvPr id="1051668" name="Line 20">
            <a:extLst>
              <a:ext uri="{FF2B5EF4-FFF2-40B4-BE49-F238E27FC236}">
                <a16:creationId xmlns:a16="http://schemas.microsoft.com/office/drawing/2014/main" id="{E1F443BD-D339-8F3C-6763-9C087F1945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663" y="2111375"/>
            <a:ext cx="862012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1669" name="Text Box 21">
            <a:extLst>
              <a:ext uri="{FF2B5EF4-FFF2-40B4-BE49-F238E27FC236}">
                <a16:creationId xmlns:a16="http://schemas.microsoft.com/office/drawing/2014/main" id="{84A084C0-B01E-CBE2-CC01-DAADF3DB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1828800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 cell</a:t>
            </a:r>
          </a:p>
        </p:txBody>
      </p:sp>
      <p:sp>
        <p:nvSpPr>
          <p:cNvPr id="1051670" name="Text Box 22">
            <a:extLst>
              <a:ext uri="{FF2B5EF4-FFF2-40B4-BE49-F238E27FC236}">
                <a16:creationId xmlns:a16="http://schemas.microsoft.com/office/drawing/2014/main" id="{802E0780-D601-7882-2701-5B3FB6B6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5310188"/>
            <a:ext cx="3613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 Variable resistor</a:t>
            </a:r>
          </a:p>
        </p:txBody>
      </p:sp>
      <p:sp>
        <p:nvSpPr>
          <p:cNvPr id="1051671" name="Line 23">
            <a:extLst>
              <a:ext uri="{FF2B5EF4-FFF2-40B4-BE49-F238E27FC236}">
                <a16:creationId xmlns:a16="http://schemas.microsoft.com/office/drawing/2014/main" id="{081FDF1F-2C65-F018-C004-9B0D281E51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9038" y="5043488"/>
            <a:ext cx="65405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03447" name="2 Conector recto de flecha">
            <a:extLst>
              <a:ext uri="{FF2B5EF4-FFF2-40B4-BE49-F238E27FC236}">
                <a16:creationId xmlns:a16="http://schemas.microsoft.com/office/drawing/2014/main" id="{BC7DE864-24FC-E6A8-EADF-597CB2A631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7100" y="4522788"/>
            <a:ext cx="558800" cy="688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5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5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2" grpId="0" animBg="1"/>
      <p:bldP spid="1051666" grpId="0"/>
      <p:bldP spid="1051667" grpId="0"/>
      <p:bldP spid="1051669" grpId="0"/>
      <p:bldP spid="105167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D02C1E8A-3213-B5BC-019D-0BF587C72C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143000"/>
          </a:xfrm>
          <a:solidFill>
            <a:srgbClr val="F9F92B"/>
          </a:solidFill>
        </p:spPr>
        <p:txBody>
          <a:bodyPr/>
          <a:lstStyle/>
          <a:p>
            <a:pPr eaLnBrk="1" hangingPunct="1"/>
            <a:r>
              <a:rPr lang="en-GB" altLang="en-US" sz="3600"/>
              <a:t>Relationship between current and voltage in a fixed resistor</a:t>
            </a:r>
          </a:p>
        </p:txBody>
      </p:sp>
      <p:sp>
        <p:nvSpPr>
          <p:cNvPr id="105475" name="Text Box 5">
            <a:extLst>
              <a:ext uri="{FF2B5EF4-FFF2-40B4-BE49-F238E27FC236}">
                <a16:creationId xmlns:a16="http://schemas.microsoft.com/office/drawing/2014/main" id="{FB12B795-44AD-05AD-C8AF-0378BBC61ED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13569" y="3240882"/>
            <a:ext cx="2162175" cy="52546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Times New Roman" panose="02020603050405020304" pitchFamily="18" charset="0"/>
                <a:cs typeface="Arial" panose="020B0604020202020204" pitchFamily="34" charset="0"/>
              </a:rPr>
              <a:t>current / Amps</a:t>
            </a:r>
            <a:endParaRPr lang="en-GB" altLang="en-US" sz="2400" b="0">
              <a:cs typeface="Arial" panose="020B0604020202020204" pitchFamily="34" charset="0"/>
            </a:endParaRPr>
          </a:p>
        </p:txBody>
      </p:sp>
      <p:sp>
        <p:nvSpPr>
          <p:cNvPr id="105476" name="Text Box 6">
            <a:extLst>
              <a:ext uri="{FF2B5EF4-FFF2-40B4-BE49-F238E27FC236}">
                <a16:creationId xmlns:a16="http://schemas.microsoft.com/office/drawing/2014/main" id="{F78EC62E-9571-435D-1E6C-D0EB8E61E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618163"/>
            <a:ext cx="2076450" cy="52546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Times New Roman" panose="02020603050405020304" pitchFamily="18" charset="0"/>
                <a:cs typeface="Arial" panose="020B0604020202020204" pitchFamily="34" charset="0"/>
              </a:rPr>
              <a:t>voltage (volts</a:t>
            </a:r>
            <a:r>
              <a:rPr lang="en-GB" altLang="en-US" sz="1200" b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GB" altLang="en-US" sz="3600" b="0">
              <a:cs typeface="Arial" panose="020B0604020202020204" pitchFamily="34" charset="0"/>
            </a:endParaRPr>
          </a:p>
        </p:txBody>
      </p:sp>
      <p:sp>
        <p:nvSpPr>
          <p:cNvPr id="105477" name="Line 7">
            <a:extLst>
              <a:ext uri="{FF2B5EF4-FFF2-40B4-BE49-F238E27FC236}">
                <a16:creationId xmlns:a16="http://schemas.microsoft.com/office/drawing/2014/main" id="{F2CAFA95-88E8-CF55-47E4-23029545E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2212975"/>
            <a:ext cx="0" cy="314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478" name="Line 8">
            <a:extLst>
              <a:ext uri="{FF2B5EF4-FFF2-40B4-BE49-F238E27FC236}">
                <a16:creationId xmlns:a16="http://schemas.microsoft.com/office/drawing/2014/main" id="{8E3914BC-D84B-C8B9-3CCF-E70154B3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738" y="5351463"/>
            <a:ext cx="311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479" name="Line 9">
            <a:extLst>
              <a:ext uri="{FF2B5EF4-FFF2-40B4-BE49-F238E27FC236}">
                <a16:creationId xmlns:a16="http://schemas.microsoft.com/office/drawing/2014/main" id="{6EA11675-A79C-09B7-E69A-4EC72681CE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2562225"/>
            <a:ext cx="2663825" cy="280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7562" name="Text Box 10">
            <a:extLst>
              <a:ext uri="{FF2B5EF4-FFF2-40B4-BE49-F238E27FC236}">
                <a16:creationId xmlns:a16="http://schemas.microsoft.com/office/drawing/2014/main" id="{80F87E68-38B5-3CE0-440D-B65D4D28A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335088"/>
            <a:ext cx="4681538" cy="12001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A straight line through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the origin tells us that current is directly proportional to voltage</a:t>
            </a:r>
          </a:p>
        </p:txBody>
      </p:sp>
      <p:sp>
        <p:nvSpPr>
          <p:cNvPr id="105481" name="Text Box 11">
            <a:extLst>
              <a:ext uri="{FF2B5EF4-FFF2-40B4-BE49-F238E27FC236}">
                <a16:creationId xmlns:a16="http://schemas.microsoft.com/office/drawing/2014/main" id="{8929DB00-9E1E-4B04-D00E-279FFF08B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8006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0">
              <a:cs typeface="Arial" panose="020B0604020202020204" pitchFamily="34" charset="0"/>
            </a:endParaRPr>
          </a:p>
        </p:txBody>
      </p:sp>
      <p:sp>
        <p:nvSpPr>
          <p:cNvPr id="1047564" name="Text Box 12">
            <a:extLst>
              <a:ext uri="{FF2B5EF4-FFF2-40B4-BE49-F238E27FC236}">
                <a16:creationId xmlns:a16="http://schemas.microsoft.com/office/drawing/2014/main" id="{4D8237DB-B4FF-2DE8-DF12-0BE14A7A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3646488"/>
            <a:ext cx="4500563" cy="23082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The ratio V/I is the reciprocal of the gradient. It is equal to the resistance  of the resistor.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A metal resistor has a constant resistance.But only if the temperature stays constant</a:t>
            </a:r>
          </a:p>
        </p:txBody>
      </p: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id="{609B3D4D-2B78-FBF6-A22F-995341D9878D}"/>
              </a:ext>
            </a:extLst>
          </p:cNvPr>
          <p:cNvCxnSpPr/>
          <p:nvPr/>
        </p:nvCxnSpPr>
        <p:spPr>
          <a:xfrm>
            <a:off x="3101975" y="3184525"/>
            <a:ext cx="0" cy="21669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>
            <a:extLst>
              <a:ext uri="{FF2B5EF4-FFF2-40B4-BE49-F238E27FC236}">
                <a16:creationId xmlns:a16="http://schemas.microsoft.com/office/drawing/2014/main" id="{5AFD4749-13E6-AF1B-02DC-9A1154B2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2651125"/>
            <a:ext cx="4679950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The gradient of the line gives us the ratio of I/V.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62" grpId="0" animBg="1"/>
      <p:bldP spid="1047564" grpId="0" animBg="1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Título">
            <a:extLst>
              <a:ext uri="{FF2B5EF4-FFF2-40B4-BE49-F238E27FC236}">
                <a16:creationId xmlns:a16="http://schemas.microsoft.com/office/drawing/2014/main" id="{06EB415B-7B0D-1396-F012-B0101D5E1C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ES" altLang="en-US"/>
              <a:t>I/V curve for a light bulb</a:t>
            </a:r>
          </a:p>
        </p:txBody>
      </p:sp>
      <p:sp>
        <p:nvSpPr>
          <p:cNvPr id="107523" name="2 Marcador de contenido">
            <a:extLst>
              <a:ext uri="{FF2B5EF4-FFF2-40B4-BE49-F238E27FC236}">
                <a16:creationId xmlns:a16="http://schemas.microsoft.com/office/drawing/2014/main" id="{BBE58EC5-3F2C-A18D-69CB-D56AFD48ED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107524" name="Picture 2">
            <a:extLst>
              <a:ext uri="{FF2B5EF4-FFF2-40B4-BE49-F238E27FC236}">
                <a16:creationId xmlns:a16="http://schemas.microsoft.com/office/drawing/2014/main" id="{D48FBFD1-8443-5FD1-D64F-79CA7C56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536700"/>
            <a:ext cx="46418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3 CuadroTexto">
            <a:extLst>
              <a:ext uri="{FF2B5EF4-FFF2-40B4-BE49-F238E27FC236}">
                <a16:creationId xmlns:a16="http://schemas.microsoft.com/office/drawing/2014/main" id="{C9FC31E5-70F3-D9CD-BEA5-851635EE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1790700"/>
            <a:ext cx="3105150" cy="41544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The gradient is decreasing and so the resistance of the filament must be increasing.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The current is increasing as voltage increases but not as much as for a constant resistance.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B65DC055-79E2-FE94-7A3E-08FE7ECC79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Filament Lamp</a:t>
            </a:r>
            <a:endParaRPr lang="en-US" altLang="en-US"/>
          </a:p>
        </p:txBody>
      </p:sp>
      <p:pic>
        <p:nvPicPr>
          <p:cNvPr id="108547" name="Picture 3" descr="11117514296124723176LAMP%20CARBON%20FILAMENT%20LAMP%20BASE%20B-22,%20GLASS%20SHELL%20SIZE%20PS60%20">
            <a:extLst>
              <a:ext uri="{FF2B5EF4-FFF2-40B4-BE49-F238E27FC236}">
                <a16:creationId xmlns:a16="http://schemas.microsoft.com/office/drawing/2014/main" id="{538262E1-8AA0-5F41-9E19-47B91906083B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4132263" cy="5243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8" name="1 Rectángulo">
            <a:extLst>
              <a:ext uri="{FF2B5EF4-FFF2-40B4-BE49-F238E27FC236}">
                <a16:creationId xmlns:a16="http://schemas.microsoft.com/office/drawing/2014/main" id="{7A9D4ACE-C9C3-495B-7528-15C7D0AB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1268413"/>
            <a:ext cx="4572000" cy="52625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Electric current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passes through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resistance wire which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is made of tungsten.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Electrical energy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changed into heat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energy and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wire glows white hot.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Filament lamps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produce both heat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Light.</a:t>
            </a:r>
            <a:endParaRPr lang="es-ES" altLang="en-US" sz="28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1" name="Rectangle 3">
            <a:extLst>
              <a:ext uri="{FF2B5EF4-FFF2-40B4-BE49-F238E27FC236}">
                <a16:creationId xmlns:a16="http://schemas.microsoft.com/office/drawing/2014/main" id="{34FF0A40-F790-42C6-212D-137ABC7423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981075"/>
            <a:ext cx="8229600" cy="5653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In the fixed resistor, current and voltage are directly proportional. But for a light bulb as the current increases, the electron/ion collisions causes the ions to vibrate more (the filament heats up). This increases electron/ion collisions even more and so the resistance of the filament increases every time the current increases.</a:t>
            </a:r>
          </a:p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110595" name="1 CuadroTexto">
            <a:extLst>
              <a:ext uri="{FF2B5EF4-FFF2-40B4-BE49-F238E27FC236}">
                <a16:creationId xmlns:a16="http://schemas.microsoft.com/office/drawing/2014/main" id="{C7B80777-C430-2AF7-AFE4-D629F077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7800"/>
            <a:ext cx="7772400" cy="70802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>
                <a:latin typeface="Comic Sans MS" panose="030F0702030302020204" pitchFamily="66" charset="0"/>
              </a:rPr>
              <a:t>I/V curve for a light bulb</a:t>
            </a: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BAAD46F2-9832-DEC2-B515-0E8F1FD4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63627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6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Título">
            <a:extLst>
              <a:ext uri="{FF2B5EF4-FFF2-40B4-BE49-F238E27FC236}">
                <a16:creationId xmlns:a16="http://schemas.microsoft.com/office/drawing/2014/main" id="{E400B35C-6573-D853-2DEF-9E689234C1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301625"/>
            <a:ext cx="5956300" cy="1143000"/>
          </a:xfrm>
          <a:solidFill>
            <a:srgbClr val="A8FA22"/>
          </a:solidFill>
        </p:spPr>
        <p:txBody>
          <a:bodyPr/>
          <a:lstStyle/>
          <a:p>
            <a:pPr algn="l" eaLnBrk="1" hangingPunct="1"/>
            <a:r>
              <a:rPr lang="es-ES" altLang="en-US"/>
              <a:t>I/V curve for a diode</a:t>
            </a:r>
          </a:p>
        </p:txBody>
      </p:sp>
      <p:sp>
        <p:nvSpPr>
          <p:cNvPr id="112643" name="2 Marcador de contenido">
            <a:extLst>
              <a:ext uri="{FF2B5EF4-FFF2-40B4-BE49-F238E27FC236}">
                <a16:creationId xmlns:a16="http://schemas.microsoft.com/office/drawing/2014/main" id="{D97D39DC-1D87-BECB-122A-1B56EE16B0C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409700"/>
            <a:ext cx="8229600" cy="4716463"/>
          </a:xfrm>
        </p:spPr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112644" name="Picture 2">
            <a:extLst>
              <a:ext uri="{FF2B5EF4-FFF2-40B4-BE49-F238E27FC236}">
                <a16:creationId xmlns:a16="http://schemas.microsoft.com/office/drawing/2014/main" id="{01E42025-3B36-D926-2F10-1CE61A51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11300"/>
            <a:ext cx="5181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3 CuadroTexto">
            <a:extLst>
              <a:ext uri="{FF2B5EF4-FFF2-40B4-BE49-F238E27FC236}">
                <a16:creationId xmlns:a16="http://schemas.microsoft.com/office/drawing/2014/main" id="{682E1845-C67A-E74F-9F1D-159A028D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000625"/>
            <a:ext cx="8231188" cy="16319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>
                <a:latin typeface="Comic Sans MS" panose="030F0702030302020204" pitchFamily="66" charset="0"/>
              </a:rPr>
              <a:t>Diodes only let current flow through them in one direction. They can be used to show that current is flowing in a circuit and in which direction.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>
                <a:latin typeface="Comic Sans MS" panose="030F0702030302020204" pitchFamily="66" charset="0"/>
              </a:rPr>
              <a:t>Diodes are also used to change alternating current to direct current</a:t>
            </a:r>
          </a:p>
        </p:txBody>
      </p:sp>
      <p:pic>
        <p:nvPicPr>
          <p:cNvPr id="112646" name="Picture 3">
            <a:extLst>
              <a:ext uri="{FF2B5EF4-FFF2-40B4-BE49-F238E27FC236}">
                <a16:creationId xmlns:a16="http://schemas.microsoft.com/office/drawing/2014/main" id="{C105F1D4-EDEB-0A22-E52D-762D1A3F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-20955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4 CuadroTexto">
            <a:extLst>
              <a:ext uri="{FF2B5EF4-FFF2-40B4-BE49-F238E27FC236}">
                <a16:creationId xmlns:a16="http://schemas.microsoft.com/office/drawing/2014/main" id="{E42F7F73-6138-D16F-1766-58A30E652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1528763"/>
            <a:ext cx="3448050" cy="1939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The arrow shows the direction of conventional current when the diode conducts.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CuadroTexto">
            <a:extLst>
              <a:ext uri="{FF2B5EF4-FFF2-40B4-BE49-F238E27FC236}">
                <a16:creationId xmlns:a16="http://schemas.microsoft.com/office/drawing/2014/main" id="{B8BB7359-C948-4942-D373-089EBDC74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1500"/>
            <a:ext cx="72009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/>
              <a:t>Resistors in series and parallel</a:t>
            </a:r>
          </a:p>
        </p:txBody>
      </p:sp>
      <p:sp>
        <p:nvSpPr>
          <p:cNvPr id="113667" name="2 CuadroTexto">
            <a:extLst>
              <a:ext uri="{FF2B5EF4-FFF2-40B4-BE49-F238E27FC236}">
                <a16:creationId xmlns:a16="http://schemas.microsoft.com/office/drawing/2014/main" id="{9E556628-7C0B-0599-25A2-BD09C35B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67691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How does the total resistance of a circuit change if we connect: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More than one resistor in series?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More than one resistor in parallel?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Rectángulo">
            <a:extLst>
              <a:ext uri="{FF2B5EF4-FFF2-40B4-BE49-F238E27FC236}">
                <a16:creationId xmlns:a16="http://schemas.microsoft.com/office/drawing/2014/main" id="{7C5BFD8D-571B-99AA-F613-1602C69C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7993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Lesson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By the end of the lesson you should be able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Describe the qualitative variation of resistance of LDRs with illumination and of thermistors with temperature.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Experiment sheet to investigate the properties of LDRs and thermistors.</a:t>
            </a:r>
          </a:p>
        </p:txBody>
      </p:sp>
      <p:sp>
        <p:nvSpPr>
          <p:cNvPr id="114691" name="2 CuadroTexto">
            <a:extLst>
              <a:ext uri="{FF2B5EF4-FFF2-40B4-BE49-F238E27FC236}">
                <a16:creationId xmlns:a16="http://schemas.microsoft.com/office/drawing/2014/main" id="{7DA70C11-CABD-6610-06A9-946E055B3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60350"/>
            <a:ext cx="4248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 b="0"/>
              <a:t>Special Resistors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Título">
            <a:extLst>
              <a:ext uri="{FF2B5EF4-FFF2-40B4-BE49-F238E27FC236}">
                <a16:creationId xmlns:a16="http://schemas.microsoft.com/office/drawing/2014/main" id="{FC90BF68-2EFA-AC9B-7F06-924DCAAEE5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CC99FF"/>
          </a:solidFill>
        </p:spPr>
        <p:txBody>
          <a:bodyPr/>
          <a:lstStyle/>
          <a:p>
            <a:pPr eaLnBrk="1" hangingPunct="1"/>
            <a:r>
              <a:rPr lang="es-ES" altLang="en-US"/>
              <a:t>Light Dependent Resistors</a:t>
            </a:r>
          </a:p>
        </p:txBody>
      </p:sp>
      <p:sp>
        <p:nvSpPr>
          <p:cNvPr id="115715" name="2 Marcador de contenido">
            <a:extLst>
              <a:ext uri="{FF2B5EF4-FFF2-40B4-BE49-F238E27FC236}">
                <a16:creationId xmlns:a16="http://schemas.microsoft.com/office/drawing/2014/main" id="{AF42D0F4-748C-55CB-ED5F-B115E837FE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115716" name="Picture 2">
            <a:extLst>
              <a:ext uri="{FF2B5EF4-FFF2-40B4-BE49-F238E27FC236}">
                <a16:creationId xmlns:a16="http://schemas.microsoft.com/office/drawing/2014/main" id="{C3C82FD6-F024-B6ED-1B7A-8E352F3D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9425"/>
            <a:ext cx="1993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3">
            <a:extLst>
              <a:ext uri="{FF2B5EF4-FFF2-40B4-BE49-F238E27FC236}">
                <a16:creationId xmlns:a16="http://schemas.microsoft.com/office/drawing/2014/main" id="{EA240308-066C-17EB-49BD-6FA490DF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655763"/>
            <a:ext cx="125253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3 CuadroTexto">
            <a:extLst>
              <a:ext uri="{FF2B5EF4-FFF2-40B4-BE49-F238E27FC236}">
                <a16:creationId xmlns:a16="http://schemas.microsoft.com/office/drawing/2014/main" id="{00F31DC4-491D-397C-A471-D8E26ED6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884738"/>
            <a:ext cx="7759700" cy="107632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>
                <a:latin typeface="Comic Sans MS" panose="030F0702030302020204" pitchFamily="66" charset="0"/>
              </a:rPr>
              <a:t>The resistance of an LDR decreases as the light intensity increases</a:t>
            </a:r>
          </a:p>
        </p:txBody>
      </p:sp>
      <p:pic>
        <p:nvPicPr>
          <p:cNvPr id="115719" name="Picture 4">
            <a:extLst>
              <a:ext uri="{FF2B5EF4-FFF2-40B4-BE49-F238E27FC236}">
                <a16:creationId xmlns:a16="http://schemas.microsoft.com/office/drawing/2014/main" id="{C3623468-74F7-357B-A46D-D52B6F58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738313"/>
            <a:ext cx="40481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Título">
            <a:extLst>
              <a:ext uri="{FF2B5EF4-FFF2-40B4-BE49-F238E27FC236}">
                <a16:creationId xmlns:a16="http://schemas.microsoft.com/office/drawing/2014/main" id="{CDE46474-2B39-69BA-78ED-C9AD106306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CC99FF"/>
          </a:solidFill>
        </p:spPr>
        <p:txBody>
          <a:bodyPr/>
          <a:lstStyle/>
          <a:p>
            <a:pPr eaLnBrk="1" hangingPunct="1"/>
            <a:r>
              <a:rPr lang="es-ES" altLang="en-US"/>
              <a:t>Thermistors</a:t>
            </a:r>
          </a:p>
        </p:txBody>
      </p:sp>
      <p:sp>
        <p:nvSpPr>
          <p:cNvPr id="116739" name="2 Marcador de contenido">
            <a:extLst>
              <a:ext uri="{FF2B5EF4-FFF2-40B4-BE49-F238E27FC236}">
                <a16:creationId xmlns:a16="http://schemas.microsoft.com/office/drawing/2014/main" id="{35316C6A-3A24-765C-B264-018DBA96728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116740" name="Picture 2">
            <a:extLst>
              <a:ext uri="{FF2B5EF4-FFF2-40B4-BE49-F238E27FC236}">
                <a16:creationId xmlns:a16="http://schemas.microsoft.com/office/drawing/2014/main" id="{43314F20-647B-94ED-FCB1-10AF4613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93838"/>
            <a:ext cx="4811713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3 CuadroTexto">
            <a:extLst>
              <a:ext uri="{FF2B5EF4-FFF2-40B4-BE49-F238E27FC236}">
                <a16:creationId xmlns:a16="http://schemas.microsoft.com/office/drawing/2014/main" id="{65965C1D-EECC-2DED-F1FE-309EAD9B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2047875"/>
            <a:ext cx="4254500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702030302020204" pitchFamily="66" charset="0"/>
              </a:rPr>
              <a:t>The resistance of a thermistor dcreases as the temperature increases</a:t>
            </a:r>
          </a:p>
        </p:txBody>
      </p:sp>
      <p:pic>
        <p:nvPicPr>
          <p:cNvPr id="116742" name="Picture 3">
            <a:extLst>
              <a:ext uri="{FF2B5EF4-FFF2-40B4-BE49-F238E27FC236}">
                <a16:creationId xmlns:a16="http://schemas.microsoft.com/office/drawing/2014/main" id="{4E12F933-CD19-BB86-DEA1-613E5B43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699000"/>
            <a:ext cx="28035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4">
            <a:extLst>
              <a:ext uri="{FF2B5EF4-FFF2-40B4-BE49-F238E27FC236}">
                <a16:creationId xmlns:a16="http://schemas.microsoft.com/office/drawing/2014/main" id="{2B1737AB-1EB0-F0D9-6A91-CA2B0F42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133850"/>
            <a:ext cx="4368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3C63AC2-0B90-B227-999E-736E3F208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C1FFB2F3-6D84-D806-AFCF-3CCA07E7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>
            <a:extLst>
              <a:ext uri="{FF2B5EF4-FFF2-40B4-BE49-F238E27FC236}">
                <a16:creationId xmlns:a16="http://schemas.microsoft.com/office/drawing/2014/main" id="{ABBA2BBD-F14F-6B02-FF34-3C922EF990F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switch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CuadroTexto">
            <a:extLst>
              <a:ext uri="{FF2B5EF4-FFF2-40B4-BE49-F238E27FC236}">
                <a16:creationId xmlns:a16="http://schemas.microsoft.com/office/drawing/2014/main" id="{763ABBD7-3D26-1A79-14C9-34738D9FC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341438"/>
            <a:ext cx="3600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400" b="0"/>
              <a:t>Circuits Quiz.</a:t>
            </a:r>
          </a:p>
        </p:txBody>
      </p:sp>
      <p:sp>
        <p:nvSpPr>
          <p:cNvPr id="117763" name="2 CuadroTexto">
            <a:extLst>
              <a:ext uri="{FF2B5EF4-FFF2-40B4-BE49-F238E27FC236}">
                <a16:creationId xmlns:a16="http://schemas.microsoft.com/office/drawing/2014/main" id="{45297E70-9370-AE56-E673-401D33B39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6838"/>
            <a:ext cx="6049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What have you learnt?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3581A13-CE23-7AA1-D11B-9CEDC1ED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960438"/>
            <a:ext cx="8528050" cy="2255837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latin typeface="Arial" charset="0"/>
            </a:endParaRP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44CF4D71-C9E8-95C5-4E01-F5E610D2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003800" cy="52863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0">
                <a:solidFill>
                  <a:schemeClr val="bg1"/>
                </a:solidFill>
              </a:rPr>
              <a:t>Voltage/current graphs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7D6B6815-4CEE-0F6D-1E54-D0B8309D7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451225"/>
            <a:ext cx="85598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A. A filament lamp.</a:t>
            </a:r>
          </a:p>
          <a:p>
            <a:pPr eaLnBrk="1" hangingPunct="1"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B. A diode.</a:t>
            </a:r>
          </a:p>
          <a:p>
            <a:pPr eaLnBrk="1" hangingPunct="1"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C. Wires of different materials. </a:t>
            </a:r>
          </a:p>
          <a:p>
            <a:pPr eaLnBrk="1" hangingPunct="1"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D. A metal resistor.</a:t>
            </a:r>
          </a:p>
        </p:txBody>
      </p:sp>
      <p:sp>
        <p:nvSpPr>
          <p:cNvPr id="118789" name="Line 6">
            <a:extLst>
              <a:ext uri="{FF2B5EF4-FFF2-40B4-BE49-F238E27FC236}">
                <a16:creationId xmlns:a16="http://schemas.microsoft.com/office/drawing/2014/main" id="{E430B0EF-3B29-2143-C2C0-8A004DFEE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363" y="1244600"/>
            <a:ext cx="0" cy="157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0" name="Line 7">
            <a:extLst>
              <a:ext uri="{FF2B5EF4-FFF2-40B4-BE49-F238E27FC236}">
                <a16:creationId xmlns:a16="http://schemas.microsoft.com/office/drawing/2014/main" id="{575D6561-CC5F-2C81-5F0D-832A75FE8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363" y="2828925"/>
            <a:ext cx="164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1" name="Text Box 8">
            <a:extLst>
              <a:ext uri="{FF2B5EF4-FFF2-40B4-BE49-F238E27FC236}">
                <a16:creationId xmlns:a16="http://schemas.microsoft.com/office/drawing/2014/main" id="{68E3B45F-3684-220A-D705-B23A578F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008063"/>
            <a:ext cx="4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mic Sans MS" panose="030F0702030302020204" pitchFamily="66" charset="0"/>
              </a:rPr>
              <a:t> </a:t>
            </a:r>
            <a:r>
              <a:rPr lang="en-US" altLang="en-US" sz="1800" b="0">
                <a:latin typeface="Comic Sans MS" panose="030F0702030302020204" pitchFamily="66" charset="0"/>
              </a:rPr>
              <a:t>I </a:t>
            </a:r>
            <a:endParaRPr lang="en-US" altLang="en-US" sz="2400" b="0">
              <a:latin typeface="Comic Sans MS" panose="030F0702030302020204" pitchFamily="66" charset="0"/>
            </a:endParaRPr>
          </a:p>
        </p:txBody>
      </p:sp>
      <p:sp>
        <p:nvSpPr>
          <p:cNvPr id="118792" name="Text Box 9">
            <a:extLst>
              <a:ext uri="{FF2B5EF4-FFF2-40B4-BE49-F238E27FC236}">
                <a16:creationId xmlns:a16="http://schemas.microsoft.com/office/drawing/2014/main" id="{B40EE160-447D-7096-B73D-1CAD7DCE2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797175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118793" name="Line 10">
            <a:extLst>
              <a:ext uri="{FF2B5EF4-FFF2-40B4-BE49-F238E27FC236}">
                <a16:creationId xmlns:a16="http://schemas.microsoft.com/office/drawing/2014/main" id="{D68C9BE0-2A5A-62FD-8063-E72366195B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9725" y="1238250"/>
            <a:ext cx="0" cy="156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4" name="Line 11">
            <a:extLst>
              <a:ext uri="{FF2B5EF4-FFF2-40B4-BE49-F238E27FC236}">
                <a16:creationId xmlns:a16="http://schemas.microsoft.com/office/drawing/2014/main" id="{98DA2EA6-23DF-D511-EC25-B24E1F98C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9725" y="2822575"/>
            <a:ext cx="164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5" name="Text Box 12">
            <a:extLst>
              <a:ext uri="{FF2B5EF4-FFF2-40B4-BE49-F238E27FC236}">
                <a16:creationId xmlns:a16="http://schemas.microsoft.com/office/drawing/2014/main" id="{F7AA92BC-3FEE-EFF8-FFAF-A364D9E4D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987425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mic Sans MS" panose="030F0702030302020204" pitchFamily="66" charset="0"/>
              </a:rPr>
              <a:t> </a:t>
            </a:r>
            <a:r>
              <a:rPr lang="en-US" altLang="en-US" sz="1800" b="0">
                <a:latin typeface="Comic Sans MS" panose="030F0702030302020204" pitchFamily="66" charset="0"/>
              </a:rPr>
              <a:t>I</a:t>
            </a:r>
            <a:r>
              <a:rPr lang="en-US" altLang="en-US" sz="2400" b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8796" name="Text Box 13">
            <a:extLst>
              <a:ext uri="{FF2B5EF4-FFF2-40B4-BE49-F238E27FC236}">
                <a16:creationId xmlns:a16="http://schemas.microsoft.com/office/drawing/2014/main" id="{7A530818-F129-43EB-B056-3EC6A450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2806700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702030302020204" pitchFamily="66" charset="0"/>
              </a:rPr>
              <a:t>V</a:t>
            </a:r>
            <a:endParaRPr lang="en-US" altLang="en-US" sz="2400" b="0">
              <a:latin typeface="Comic Sans MS" panose="030F0702030302020204" pitchFamily="66" charset="0"/>
            </a:endParaRPr>
          </a:p>
        </p:txBody>
      </p:sp>
      <p:sp>
        <p:nvSpPr>
          <p:cNvPr id="118797" name="Line 14">
            <a:extLst>
              <a:ext uri="{FF2B5EF4-FFF2-40B4-BE49-F238E27FC236}">
                <a16:creationId xmlns:a16="http://schemas.microsoft.com/office/drawing/2014/main" id="{B0639030-F994-35D9-CECA-EF5FEBAF7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1238250"/>
            <a:ext cx="0" cy="157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8" name="Line 15">
            <a:extLst>
              <a:ext uri="{FF2B5EF4-FFF2-40B4-BE49-F238E27FC236}">
                <a16:creationId xmlns:a16="http://schemas.microsoft.com/office/drawing/2014/main" id="{54C18B0F-49A0-5454-B9D7-ECB3ABED5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2822575"/>
            <a:ext cx="164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9" name="Text Box 16">
            <a:extLst>
              <a:ext uri="{FF2B5EF4-FFF2-40B4-BE49-F238E27FC236}">
                <a16:creationId xmlns:a16="http://schemas.microsoft.com/office/drawing/2014/main" id="{B320117B-9724-C8B3-E709-E2A8733E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1001713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702030302020204" pitchFamily="66" charset="0"/>
              </a:rPr>
              <a:t> I</a:t>
            </a:r>
            <a:r>
              <a:rPr lang="en-US" altLang="en-US" sz="2400" b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8800" name="Text Box 17">
            <a:extLst>
              <a:ext uri="{FF2B5EF4-FFF2-40B4-BE49-F238E27FC236}">
                <a16:creationId xmlns:a16="http://schemas.microsoft.com/office/drawing/2014/main" id="{F7FFA09D-1A60-0E4C-5D6B-CFC97AC56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2805113"/>
            <a:ext cx="33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702030302020204" pitchFamily="66" charset="0"/>
              </a:rPr>
              <a:t>V</a:t>
            </a:r>
            <a:endParaRPr lang="en-US" altLang="en-US" sz="2400" b="0">
              <a:latin typeface="Comic Sans MS" panose="030F0702030302020204" pitchFamily="66" charset="0"/>
            </a:endParaRPr>
          </a:p>
        </p:txBody>
      </p:sp>
      <p:sp>
        <p:nvSpPr>
          <p:cNvPr id="118801" name="Line 18">
            <a:extLst>
              <a:ext uri="{FF2B5EF4-FFF2-40B4-BE49-F238E27FC236}">
                <a16:creationId xmlns:a16="http://schemas.microsoft.com/office/drawing/2014/main" id="{924AC1C3-1523-6605-0808-0B9752D72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1175" y="1223963"/>
            <a:ext cx="0" cy="157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02" name="Line 19">
            <a:extLst>
              <a:ext uri="{FF2B5EF4-FFF2-40B4-BE49-F238E27FC236}">
                <a16:creationId xmlns:a16="http://schemas.microsoft.com/office/drawing/2014/main" id="{0F48D7F6-74B8-977B-AE9C-BC0790DB5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1175" y="2808288"/>
            <a:ext cx="164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03" name="Text Box 20">
            <a:extLst>
              <a:ext uri="{FF2B5EF4-FFF2-40B4-BE49-F238E27FC236}">
                <a16:creationId xmlns:a16="http://schemas.microsoft.com/office/drawing/2014/main" id="{619BF637-9C1E-7330-6A7A-20A2FF7A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973138"/>
            <a:ext cx="49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mic Sans MS" panose="030F0702030302020204" pitchFamily="66" charset="0"/>
              </a:rPr>
              <a:t> </a:t>
            </a:r>
            <a:r>
              <a:rPr lang="en-US" altLang="en-US" sz="1800" b="0">
                <a:latin typeface="Comic Sans MS" panose="030F0702030302020204" pitchFamily="66" charset="0"/>
              </a:rPr>
              <a:t>I</a:t>
            </a:r>
            <a:r>
              <a:rPr lang="en-US" altLang="en-US" sz="2400" b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8804" name="Text Box 21">
            <a:extLst>
              <a:ext uri="{FF2B5EF4-FFF2-40B4-BE49-F238E27FC236}">
                <a16:creationId xmlns:a16="http://schemas.microsoft.com/office/drawing/2014/main" id="{50D95EF0-4204-5968-9282-0D3D6D3A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776538"/>
            <a:ext cx="33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702030302020204" pitchFamily="66" charset="0"/>
              </a:rPr>
              <a:t>V</a:t>
            </a:r>
            <a:endParaRPr lang="en-US" altLang="en-US" sz="2400" b="0">
              <a:latin typeface="Comic Sans MS" panose="030F0702030302020204" pitchFamily="66" charset="0"/>
            </a:endParaRPr>
          </a:p>
        </p:txBody>
      </p:sp>
      <p:sp>
        <p:nvSpPr>
          <p:cNvPr id="118805" name="Line 22">
            <a:extLst>
              <a:ext uri="{FF2B5EF4-FFF2-40B4-BE49-F238E27FC236}">
                <a16:creationId xmlns:a16="http://schemas.microsoft.com/office/drawing/2014/main" id="{D2080E46-21BF-73C7-97CD-E7CEE404B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5363" y="1490663"/>
            <a:ext cx="1360487" cy="132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06" name="Arc 23">
            <a:extLst>
              <a:ext uri="{FF2B5EF4-FFF2-40B4-BE49-F238E27FC236}">
                <a16:creationId xmlns:a16="http://schemas.microsoft.com/office/drawing/2014/main" id="{B1B60F1A-1C2B-76CA-8A0F-5FF769F00D55}"/>
              </a:ext>
            </a:extLst>
          </p:cNvPr>
          <p:cNvSpPr>
            <a:spLocks/>
          </p:cNvSpPr>
          <p:nvPr/>
        </p:nvSpPr>
        <p:spPr bwMode="auto">
          <a:xfrm flipH="1">
            <a:off x="2874963" y="1646238"/>
            <a:ext cx="1381125" cy="1271587"/>
          </a:xfrm>
          <a:custGeom>
            <a:avLst/>
            <a:gdLst>
              <a:gd name="T0" fmla="*/ 0 w 21560"/>
              <a:gd name="T1" fmla="*/ 0 h 21600"/>
              <a:gd name="T2" fmla="*/ 2147483646 w 21560"/>
              <a:gd name="T3" fmla="*/ 2147483646 h 21600"/>
              <a:gd name="T4" fmla="*/ 0 w 2156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0" h="21600" fill="none" extrusionOk="0">
                <a:moveTo>
                  <a:pt x="-1" y="0"/>
                </a:moveTo>
                <a:cubicBezTo>
                  <a:pt x="11422" y="0"/>
                  <a:pt x="20869" y="8892"/>
                  <a:pt x="21560" y="20293"/>
                </a:cubicBezTo>
              </a:path>
              <a:path w="21560" h="21600" stroke="0" extrusionOk="0">
                <a:moveTo>
                  <a:pt x="-1" y="0"/>
                </a:moveTo>
                <a:cubicBezTo>
                  <a:pt x="11422" y="0"/>
                  <a:pt x="20869" y="8892"/>
                  <a:pt x="21560" y="202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07" name="Line 24">
            <a:extLst>
              <a:ext uri="{FF2B5EF4-FFF2-40B4-BE49-F238E27FC236}">
                <a16:creationId xmlns:a16="http://schemas.microsoft.com/office/drawing/2014/main" id="{3AE66DF6-94D7-6AB4-F768-65D8565BC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2513" y="1244600"/>
            <a:ext cx="923925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08" name="Line 25">
            <a:extLst>
              <a:ext uri="{FF2B5EF4-FFF2-40B4-BE49-F238E27FC236}">
                <a16:creationId xmlns:a16="http://schemas.microsoft.com/office/drawing/2014/main" id="{2F9A4D69-48C9-2D1B-7352-C2CE33D854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8225" y="2093913"/>
            <a:ext cx="1357313" cy="750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09" name="Freeform 26">
            <a:extLst>
              <a:ext uri="{FF2B5EF4-FFF2-40B4-BE49-F238E27FC236}">
                <a16:creationId xmlns:a16="http://schemas.microsoft.com/office/drawing/2014/main" id="{F35B492E-2206-F392-D263-4C4AB3000AE0}"/>
              </a:ext>
            </a:extLst>
          </p:cNvPr>
          <p:cNvSpPr>
            <a:spLocks/>
          </p:cNvSpPr>
          <p:nvPr/>
        </p:nvSpPr>
        <p:spPr bwMode="auto">
          <a:xfrm>
            <a:off x="6854825" y="1374775"/>
            <a:ext cx="1730375" cy="1433513"/>
          </a:xfrm>
          <a:custGeom>
            <a:avLst/>
            <a:gdLst>
              <a:gd name="T0" fmla="*/ 0 w 1090"/>
              <a:gd name="T1" fmla="*/ 2147483646 h 585"/>
              <a:gd name="T2" fmla="*/ 2147483646 w 1090"/>
              <a:gd name="T3" fmla="*/ 2147483646 h 585"/>
              <a:gd name="T4" fmla="*/ 2147483646 w 1090"/>
              <a:gd name="T5" fmla="*/ 2147483646 h 585"/>
              <a:gd name="T6" fmla="*/ 2147483646 w 1090"/>
              <a:gd name="T7" fmla="*/ 2147483646 h 585"/>
              <a:gd name="T8" fmla="*/ 2147483646 w 1090"/>
              <a:gd name="T9" fmla="*/ 2147483646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0" h="585">
                <a:moveTo>
                  <a:pt x="0" y="580"/>
                </a:moveTo>
                <a:cubicBezTo>
                  <a:pt x="62" y="582"/>
                  <a:pt x="124" y="585"/>
                  <a:pt x="181" y="571"/>
                </a:cubicBezTo>
                <a:cubicBezTo>
                  <a:pt x="238" y="557"/>
                  <a:pt x="213" y="580"/>
                  <a:pt x="345" y="498"/>
                </a:cubicBezTo>
                <a:cubicBezTo>
                  <a:pt x="477" y="416"/>
                  <a:pt x="854" y="160"/>
                  <a:pt x="972" y="80"/>
                </a:cubicBezTo>
                <a:cubicBezTo>
                  <a:pt x="1090" y="0"/>
                  <a:pt x="1072" y="8"/>
                  <a:pt x="1054" y="1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10" name="Oval 27">
            <a:extLst>
              <a:ext uri="{FF2B5EF4-FFF2-40B4-BE49-F238E27FC236}">
                <a16:creationId xmlns:a16="http://schemas.microsoft.com/office/drawing/2014/main" id="{D5104EE7-968E-7569-21AD-A6A8A189B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014413"/>
            <a:ext cx="447675" cy="414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1</a:t>
            </a:r>
          </a:p>
        </p:txBody>
      </p:sp>
      <p:sp>
        <p:nvSpPr>
          <p:cNvPr id="118811" name="Oval 28">
            <a:extLst>
              <a:ext uri="{FF2B5EF4-FFF2-40B4-BE49-F238E27FC236}">
                <a16:creationId xmlns:a16="http://schemas.microsoft.com/office/drawing/2014/main" id="{1BC0BE87-FA84-EFB0-4ECD-6BCF1690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1058863"/>
            <a:ext cx="447675" cy="414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2</a:t>
            </a:r>
          </a:p>
        </p:txBody>
      </p:sp>
      <p:sp>
        <p:nvSpPr>
          <p:cNvPr id="118812" name="Oval 29">
            <a:extLst>
              <a:ext uri="{FF2B5EF4-FFF2-40B4-BE49-F238E27FC236}">
                <a16:creationId xmlns:a16="http://schemas.microsoft.com/office/drawing/2014/main" id="{F320F0A2-3CB1-237D-2602-B0E80755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1028700"/>
            <a:ext cx="447675" cy="414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3</a:t>
            </a:r>
          </a:p>
        </p:txBody>
      </p:sp>
      <p:sp>
        <p:nvSpPr>
          <p:cNvPr id="118813" name="Oval 30">
            <a:extLst>
              <a:ext uri="{FF2B5EF4-FFF2-40B4-BE49-F238E27FC236}">
                <a16:creationId xmlns:a16="http://schemas.microsoft.com/office/drawing/2014/main" id="{69BBC75F-0114-DD10-2467-E77FFB7C9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8" y="1028700"/>
            <a:ext cx="447675" cy="414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4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8ECC801E-C641-5CB5-0DE1-3CCAEF80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00" y="3314700"/>
            <a:ext cx="977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0">
                <a:solidFill>
                  <a:srgbClr val="FF6600"/>
                </a:solidFill>
                <a:sym typeface="Wingdings" panose="05000000000000000000" pitchFamily="2" charset="2"/>
              </a:rPr>
              <a:t>2</a:t>
            </a:r>
            <a:endParaRPr lang="en-GB" altLang="en-US" sz="4000" b="0">
              <a:solidFill>
                <a:srgbClr val="FF6600"/>
              </a:solidFill>
            </a:endParaRPr>
          </a:p>
        </p:txBody>
      </p:sp>
      <p:sp>
        <p:nvSpPr>
          <p:cNvPr id="91168" name="Rectangle 32">
            <a:extLst>
              <a:ext uri="{FF2B5EF4-FFF2-40B4-BE49-F238E27FC236}">
                <a16:creationId xmlns:a16="http://schemas.microsoft.com/office/drawing/2014/main" id="{B85F3C2C-5C28-F01A-6614-412EE4F6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4184650"/>
            <a:ext cx="469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0">
                <a:solidFill>
                  <a:srgbClr val="FF6600"/>
                </a:solidFill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91169" name="Rectangle 33">
            <a:extLst>
              <a:ext uri="{FF2B5EF4-FFF2-40B4-BE49-F238E27FC236}">
                <a16:creationId xmlns:a16="http://schemas.microsoft.com/office/drawing/2014/main" id="{0EDEBB6A-C63A-006A-4B79-2FD0B25DF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4724400"/>
            <a:ext cx="469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0">
                <a:solidFill>
                  <a:srgbClr val="FF6600"/>
                </a:solidFill>
                <a:sym typeface="Wingdings" panose="05000000000000000000" pitchFamily="2" charset="2"/>
              </a:rPr>
              <a:t>1</a:t>
            </a:r>
            <a:endParaRPr lang="en-GB" altLang="en-US" sz="2400" b="0">
              <a:sym typeface="Wingdings" panose="05000000000000000000" pitchFamily="2" charset="2"/>
            </a:endParaRPr>
          </a:p>
        </p:txBody>
      </p:sp>
      <p:sp>
        <p:nvSpPr>
          <p:cNvPr id="91170" name="Rectangle 34">
            <a:extLst>
              <a:ext uri="{FF2B5EF4-FFF2-40B4-BE49-F238E27FC236}">
                <a16:creationId xmlns:a16="http://schemas.microsoft.com/office/drawing/2014/main" id="{E05D2338-7810-B9EC-835D-58BEF0C6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025" y="3740150"/>
            <a:ext cx="469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0">
                <a:solidFill>
                  <a:srgbClr val="FF6600"/>
                </a:solidFill>
                <a:sym typeface="Wingdings" panose="05000000000000000000" pitchFamily="2" charset="2"/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7" grpId="0" autoUpdateAnimBg="0"/>
      <p:bldP spid="91168" grpId="0" autoUpdateAnimBg="0"/>
      <p:bldP spid="91169" grpId="0" autoUpdateAnimBg="0"/>
      <p:bldP spid="9117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AC0810E-84CA-E969-8950-39253B36282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635000" y="977900"/>
            <a:ext cx="7277100" cy="6477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What are the units of resistance? 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EE31996-6348-5CD3-E689-DB5354F81026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Amps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Ohms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Volts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Watts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99778787-EEC1-F7B5-5654-A09BE6CB9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27305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GB" altLang="en-US" sz="60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9A78326-D666-2C18-7079-7FE436081D55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647700" y="825500"/>
            <a:ext cx="7772400" cy="6096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What does the circuit symbol shown represent? 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430F701-D0E1-BB62-1BB4-61D1496FCBA1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 sz="2800"/>
              <a:t>Voltmeter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 sz="2800"/>
              <a:t>Variable resistor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 sz="2800"/>
              <a:t>Light dependent resistor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 sz="2800"/>
              <a:t>Thermistor</a:t>
            </a: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FB29EC9E-BDAE-4B41-74AB-B1EB69BF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0513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GB" altLang="en-US" sz="6000" b="0">
              <a:solidFill>
                <a:schemeClr val="accent2"/>
              </a:solidFill>
            </a:endParaRP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CE360B3-8E29-A868-364F-3958B51F3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1689100"/>
            <a:ext cx="1041400" cy="35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120838" name="Line 6">
            <a:extLst>
              <a:ext uri="{FF2B5EF4-FFF2-40B4-BE49-F238E27FC236}">
                <a16:creationId xmlns:a16="http://schemas.microsoft.com/office/drawing/2014/main" id="{F0267930-303E-8740-A919-47FCB3CE0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200" y="1879600"/>
            <a:ext cx="279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39" name="Line 7">
            <a:extLst>
              <a:ext uri="{FF2B5EF4-FFF2-40B4-BE49-F238E27FC236}">
                <a16:creationId xmlns:a16="http://schemas.microsoft.com/office/drawing/2014/main" id="{23E73579-4230-B4FD-AE93-8B487B1E1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2700" y="1879600"/>
            <a:ext cx="279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40" name="Line 8">
            <a:extLst>
              <a:ext uri="{FF2B5EF4-FFF2-40B4-BE49-F238E27FC236}">
                <a16:creationId xmlns:a16="http://schemas.microsoft.com/office/drawing/2014/main" id="{25F716FC-EF99-87CB-CC80-E9B372F0F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5900" y="2159000"/>
            <a:ext cx="241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41" name="Line 9">
            <a:extLst>
              <a:ext uri="{FF2B5EF4-FFF2-40B4-BE49-F238E27FC236}">
                <a16:creationId xmlns:a16="http://schemas.microsoft.com/office/drawing/2014/main" id="{55652DC8-DFE5-E7F2-4332-AACE3F5DDA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7200" y="1485900"/>
            <a:ext cx="609600" cy="673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7CADB7D-CA61-AAF0-67A6-611663465CB0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685800" y="609600"/>
            <a:ext cx="7327900" cy="13462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If two resistors of 4 </a:t>
            </a:r>
            <a:r>
              <a:rPr lang="en-GB" altLang="en-US" sz="2800">
                <a:solidFill>
                  <a:schemeClr val="bg1"/>
                </a:solidFill>
                <a:sym typeface="Symbol" panose="05050102010706020507" pitchFamily="18" charset="2"/>
              </a:rPr>
              <a:t></a:t>
            </a:r>
            <a:r>
              <a:rPr lang="en-GB" altLang="en-US" sz="2800">
                <a:solidFill>
                  <a:schemeClr val="bg1"/>
                </a:solidFill>
              </a:rPr>
              <a:t> and 4 </a:t>
            </a:r>
            <a:r>
              <a:rPr lang="en-GB" altLang="en-US" sz="2800">
                <a:solidFill>
                  <a:schemeClr val="bg1"/>
                </a:solidFill>
                <a:sym typeface="Symbol" panose="05050102010706020507" pitchFamily="18" charset="2"/>
              </a:rPr>
              <a:t></a:t>
            </a:r>
            <a:r>
              <a:rPr lang="en-GB" altLang="en-US" sz="2800">
                <a:solidFill>
                  <a:schemeClr val="bg1"/>
                </a:solidFill>
              </a:rPr>
              <a:t> are placed in parallel, what is their total resistance in the circuit? 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9A181A5-3A4F-0EF6-0C5C-2EBDAB3AEBA2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10 </a:t>
            </a:r>
            <a:r>
              <a:rPr lang="en-GB" altLang="en-US" sz="2400">
                <a:sym typeface="Symbol" panose="05050102010706020507" pitchFamily="18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2 </a:t>
            </a:r>
            <a:r>
              <a:rPr lang="en-GB" altLang="en-US" sz="2400">
                <a:sym typeface="Symbol" panose="05050102010706020507" pitchFamily="18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2.4 </a:t>
            </a:r>
            <a:r>
              <a:rPr lang="en-GB" altLang="en-US" sz="2400">
                <a:sym typeface="Symbol" panose="05050102010706020507" pitchFamily="18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24 </a:t>
            </a:r>
            <a:r>
              <a:rPr lang="en-GB" altLang="en-US" sz="2400"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9E2E9475-54C8-6591-A96D-ED8F4506F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7813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GB" altLang="en-US" sz="60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5423427-D762-C14B-398C-3E0837715189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685800" y="406400"/>
            <a:ext cx="7264400" cy="20447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If a resistor has a potential difference of 10V across it and a current of 0.2 A flowing through it. </a:t>
            </a:r>
            <a:br>
              <a:rPr lang="en-GB" altLang="en-US" sz="2800">
                <a:solidFill>
                  <a:schemeClr val="bg1"/>
                </a:solidFill>
              </a:rPr>
            </a:br>
            <a:r>
              <a:rPr lang="en-GB" altLang="en-US" sz="2800">
                <a:solidFill>
                  <a:schemeClr val="bg1"/>
                </a:solidFill>
              </a:rPr>
              <a:t>What is its resistance?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42586CE3-F81F-3896-419B-92DFA765958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685800" y="2209800"/>
            <a:ext cx="77724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50 </a:t>
            </a:r>
            <a:r>
              <a:rPr lang="en-GB" altLang="en-US">
                <a:sym typeface="Symbol" panose="05050102010706020507" pitchFamily="18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2 </a:t>
            </a:r>
            <a:r>
              <a:rPr lang="en-GB" altLang="en-US">
                <a:sym typeface="Symbol" panose="05050102010706020507" pitchFamily="18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0.5 </a:t>
            </a:r>
            <a:r>
              <a:rPr lang="en-GB" altLang="en-US">
                <a:sym typeface="Symbol" panose="05050102010706020507" pitchFamily="18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15 </a:t>
            </a:r>
            <a:r>
              <a:rPr lang="en-GB" altLang="en-US"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0D9D1BE6-381A-6E2E-6BD8-582E9E5B3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27647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GB" altLang="en-US" sz="60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Line 4">
            <a:extLst>
              <a:ext uri="{FF2B5EF4-FFF2-40B4-BE49-F238E27FC236}">
                <a16:creationId xmlns:a16="http://schemas.microsoft.com/office/drawing/2014/main" id="{4C210988-F02F-4E2D-3C76-3F5F017D92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7038" y="1563688"/>
            <a:ext cx="1747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07" name="Line 5">
            <a:extLst>
              <a:ext uri="{FF2B5EF4-FFF2-40B4-BE49-F238E27FC236}">
                <a16:creationId xmlns:a16="http://schemas.microsoft.com/office/drawing/2014/main" id="{6DF44E39-5372-E400-AFDD-AF497AEAF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638" y="4405313"/>
            <a:ext cx="793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08" name="Line 7">
            <a:extLst>
              <a:ext uri="{FF2B5EF4-FFF2-40B4-BE49-F238E27FC236}">
                <a16:creationId xmlns:a16="http://schemas.microsoft.com/office/drawing/2014/main" id="{1BFC0174-C24B-E59A-8905-C1B895A718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9675" y="1576388"/>
            <a:ext cx="1588" cy="284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09" name="Line 8">
            <a:extLst>
              <a:ext uri="{FF2B5EF4-FFF2-40B4-BE49-F238E27FC236}">
                <a16:creationId xmlns:a16="http://schemas.microsoft.com/office/drawing/2014/main" id="{982FFAFB-18B0-BEE9-1D78-A07AB4571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1576388"/>
            <a:ext cx="174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910" name="Group 25">
            <a:extLst>
              <a:ext uri="{FF2B5EF4-FFF2-40B4-BE49-F238E27FC236}">
                <a16:creationId xmlns:a16="http://schemas.microsoft.com/office/drawing/2014/main" id="{9D43DF53-AD25-DC0A-F399-7F770F96384B}"/>
              </a:ext>
            </a:extLst>
          </p:cNvPr>
          <p:cNvGrpSpPr>
            <a:grpSpLocks/>
          </p:cNvGrpSpPr>
          <p:nvPr/>
        </p:nvGrpSpPr>
        <p:grpSpPr bwMode="auto">
          <a:xfrm>
            <a:off x="4384675" y="974725"/>
            <a:ext cx="158750" cy="1150938"/>
            <a:chOff x="1818" y="1278"/>
            <a:chExt cx="100" cy="725"/>
          </a:xfrm>
        </p:grpSpPr>
        <p:sp>
          <p:nvSpPr>
            <p:cNvPr id="123936" name="Line 9">
              <a:extLst>
                <a:ext uri="{FF2B5EF4-FFF2-40B4-BE49-F238E27FC236}">
                  <a16:creationId xmlns:a16="http://schemas.microsoft.com/office/drawing/2014/main" id="{A2F38966-DE90-74D4-E97A-0D32616E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520"/>
              <a:ext cx="0" cy="2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937" name="Line 10">
              <a:extLst>
                <a:ext uri="{FF2B5EF4-FFF2-40B4-BE49-F238E27FC236}">
                  <a16:creationId xmlns:a16="http://schemas.microsoft.com/office/drawing/2014/main" id="{F0435289-B7F3-8FE9-5932-1E9FEBA7B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278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911" name="Line 11">
            <a:extLst>
              <a:ext uri="{FF2B5EF4-FFF2-40B4-BE49-F238E27FC236}">
                <a16:creationId xmlns:a16="http://schemas.microsoft.com/office/drawing/2014/main" id="{56269836-59E4-F2E2-0569-77AA2F77AC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638" y="1576388"/>
            <a:ext cx="12700" cy="2836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2" name="Rectangle 14">
            <a:extLst>
              <a:ext uri="{FF2B5EF4-FFF2-40B4-BE49-F238E27FC236}">
                <a16:creationId xmlns:a16="http://schemas.microsoft.com/office/drawing/2014/main" id="{744DE5B1-E1E2-0975-BA99-571BBAC6F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42449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123913" name="Line 15">
            <a:extLst>
              <a:ext uri="{FF2B5EF4-FFF2-40B4-BE49-F238E27FC236}">
                <a16:creationId xmlns:a16="http://schemas.microsoft.com/office/drawing/2014/main" id="{D54298E9-F92F-8FBB-6955-D0384FAE5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4405313"/>
            <a:ext cx="63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914" name="Group 26">
            <a:extLst>
              <a:ext uri="{FF2B5EF4-FFF2-40B4-BE49-F238E27FC236}">
                <a16:creationId xmlns:a16="http://schemas.microsoft.com/office/drawing/2014/main" id="{9A404378-4452-25F7-8E12-A9890CA395EC}"/>
              </a:ext>
            </a:extLst>
          </p:cNvPr>
          <p:cNvGrpSpPr>
            <a:grpSpLocks/>
          </p:cNvGrpSpPr>
          <p:nvPr/>
        </p:nvGrpSpPr>
        <p:grpSpPr bwMode="auto">
          <a:xfrm>
            <a:off x="3470275" y="1000125"/>
            <a:ext cx="158750" cy="1150938"/>
            <a:chOff x="1818" y="1278"/>
            <a:chExt cx="100" cy="725"/>
          </a:xfrm>
        </p:grpSpPr>
        <p:sp>
          <p:nvSpPr>
            <p:cNvPr id="123934" name="Line 27">
              <a:extLst>
                <a:ext uri="{FF2B5EF4-FFF2-40B4-BE49-F238E27FC236}">
                  <a16:creationId xmlns:a16="http://schemas.microsoft.com/office/drawing/2014/main" id="{14138E0A-A883-F467-151C-B2E2F4A10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520"/>
              <a:ext cx="0" cy="2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935" name="Line 28">
              <a:extLst>
                <a:ext uri="{FF2B5EF4-FFF2-40B4-BE49-F238E27FC236}">
                  <a16:creationId xmlns:a16="http://schemas.microsoft.com/office/drawing/2014/main" id="{269A1BF1-80CD-EDFE-E17A-69B7E490E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278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915" name="Line 29">
            <a:extLst>
              <a:ext uri="{FF2B5EF4-FFF2-40B4-BE49-F238E27FC236}">
                <a16:creationId xmlns:a16="http://schemas.microsoft.com/office/drawing/2014/main" id="{979F1E4C-ECDC-55EF-32D1-D592543FD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157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6" name="Rectangle 31">
            <a:extLst>
              <a:ext uri="{FF2B5EF4-FFF2-40B4-BE49-F238E27FC236}">
                <a16:creationId xmlns:a16="http://schemas.microsoft.com/office/drawing/2014/main" id="{C6511704-A490-E499-7B76-A4F1D7F7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42449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123917" name="Line 32">
            <a:extLst>
              <a:ext uri="{FF2B5EF4-FFF2-40B4-BE49-F238E27FC236}">
                <a16:creationId xmlns:a16="http://schemas.microsoft.com/office/drawing/2014/main" id="{A170F331-EEEB-8F8E-661A-53FC52EAB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4405313"/>
            <a:ext cx="127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4" name="Text Box 33">
            <a:extLst>
              <a:ext uri="{FF2B5EF4-FFF2-40B4-BE49-F238E27FC236}">
                <a16:creationId xmlns:a16="http://schemas.microsoft.com/office/drawing/2014/main" id="{E8FA9BAB-FED3-8222-9891-6158F0102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350838"/>
            <a:ext cx="429577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omic Sans MS" panose="030F0702030302020204" pitchFamily="66" charset="0"/>
              </a:rPr>
              <a:t>What type of circuit is this?</a:t>
            </a:r>
          </a:p>
        </p:txBody>
      </p:sp>
      <p:sp>
        <p:nvSpPr>
          <p:cNvPr id="123919" name="Line 34">
            <a:extLst>
              <a:ext uri="{FF2B5EF4-FFF2-40B4-BE49-F238E27FC236}">
                <a16:creationId xmlns:a16="http://schemas.microsoft.com/office/drawing/2014/main" id="{CFF43035-6C4E-B4CB-45AF-E26EB4650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3938" y="4425950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20" name="Line 35">
            <a:extLst>
              <a:ext uri="{FF2B5EF4-FFF2-40B4-BE49-F238E27FC236}">
                <a16:creationId xmlns:a16="http://schemas.microsoft.com/office/drawing/2014/main" id="{B644BCFD-F27D-BF90-FA6A-8132254D5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4395788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21" name="Line 36">
            <a:extLst>
              <a:ext uri="{FF2B5EF4-FFF2-40B4-BE49-F238E27FC236}">
                <a16:creationId xmlns:a16="http://schemas.microsoft.com/office/drawing/2014/main" id="{A8E54F8F-AF29-40B3-BB3D-913087732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4395788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22" name="Line 37">
            <a:extLst>
              <a:ext uri="{FF2B5EF4-FFF2-40B4-BE49-F238E27FC236}">
                <a16:creationId xmlns:a16="http://schemas.microsoft.com/office/drawing/2014/main" id="{46F1D354-AA47-5DEB-F011-50A543F99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0" y="4410075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9" name="Oval 38">
            <a:extLst>
              <a:ext uri="{FF2B5EF4-FFF2-40B4-BE49-F238E27FC236}">
                <a16:creationId xmlns:a16="http://schemas.microsoft.com/office/drawing/2014/main" id="{A3948B2E-6D10-AA79-0030-0E6CFABA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5384800"/>
            <a:ext cx="987425" cy="1001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123924" name="Line 42">
            <a:extLst>
              <a:ext uri="{FF2B5EF4-FFF2-40B4-BE49-F238E27FC236}">
                <a16:creationId xmlns:a16="http://schemas.microsoft.com/office/drawing/2014/main" id="{2863E1C0-A0A0-EAED-5AE5-CB70E3A10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9182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25" name="Line 43">
            <a:extLst>
              <a:ext uri="{FF2B5EF4-FFF2-40B4-BE49-F238E27FC236}">
                <a16:creationId xmlns:a16="http://schemas.microsoft.com/office/drawing/2014/main" id="{81715210-627B-25FC-30B1-5B8B97CEF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5889625"/>
            <a:ext cx="133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2" name="Oval 40">
            <a:extLst>
              <a:ext uri="{FF2B5EF4-FFF2-40B4-BE49-F238E27FC236}">
                <a16:creationId xmlns:a16="http://schemas.microsoft.com/office/drawing/2014/main" id="{A11A7677-17B3-7F71-CCE3-9F1D1046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5368925"/>
            <a:ext cx="987425" cy="1001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123927" name="Line 44">
            <a:extLst>
              <a:ext uri="{FF2B5EF4-FFF2-40B4-BE49-F238E27FC236}">
                <a16:creationId xmlns:a16="http://schemas.microsoft.com/office/drawing/2014/main" id="{62DA7053-B36B-E017-F29A-845F3B1BA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75" y="58864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541" name="Oval 45">
            <a:extLst>
              <a:ext uri="{FF2B5EF4-FFF2-40B4-BE49-F238E27FC236}">
                <a16:creationId xmlns:a16="http://schemas.microsoft.com/office/drawing/2014/main" id="{E1FB15FF-FF43-AA74-73A7-B912A57D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5499100"/>
            <a:ext cx="647700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1130542" name="Oval 46">
            <a:extLst>
              <a:ext uri="{FF2B5EF4-FFF2-40B4-BE49-F238E27FC236}">
                <a16:creationId xmlns:a16="http://schemas.microsoft.com/office/drawing/2014/main" id="{26E88272-BE31-807D-E43D-EE313D384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5486400"/>
            <a:ext cx="647700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546124C2-C473-CEC0-4767-C4A7B4DA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762000"/>
            <a:ext cx="194468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>
                <a:latin typeface="Comic Sans MS" panose="030F0702030302020204" pitchFamily="66" charset="0"/>
              </a:rPr>
              <a:t>series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79F031A3-F278-CE8A-6341-E15FDEDB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797425"/>
            <a:ext cx="2376488" cy="9540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>
                <a:latin typeface="Comic Sans MS" panose="030F0702030302020204" pitchFamily="66" charset="0"/>
              </a:rPr>
              <a:t>Name the components</a:t>
            </a:r>
          </a:p>
        </p:txBody>
      </p:sp>
      <p:sp>
        <p:nvSpPr>
          <p:cNvPr id="4" name="3 Elipse">
            <a:extLst>
              <a:ext uri="{FF2B5EF4-FFF2-40B4-BE49-F238E27FC236}">
                <a16:creationId xmlns:a16="http://schemas.microsoft.com/office/drawing/2014/main" id="{635F0E49-F69B-9902-1033-924EEF4439CF}"/>
              </a:ext>
            </a:extLst>
          </p:cNvPr>
          <p:cNvSpPr/>
          <p:nvPr/>
        </p:nvSpPr>
        <p:spPr>
          <a:xfrm>
            <a:off x="1397000" y="2373313"/>
            <a:ext cx="671513" cy="646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0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26FE9454-3E54-A4CF-51D7-812A44B4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511425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0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30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9" grpId="0" animBg="1"/>
      <p:bldP spid="20502" grpId="0" animBg="1"/>
      <p:bldP spid="1130541" grpId="0" animBg="1"/>
      <p:bldP spid="1130542" grpId="0" animBg="1"/>
      <p:bldP spid="2" grpId="0" animBg="1"/>
      <p:bldP spid="3" grpId="0" animBg="1"/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2">
            <a:extLst>
              <a:ext uri="{FF2B5EF4-FFF2-40B4-BE49-F238E27FC236}">
                <a16:creationId xmlns:a16="http://schemas.microsoft.com/office/drawing/2014/main" id="{0EC8A79D-077C-40CC-25A4-7FC5CBCF4B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7038" y="1563688"/>
            <a:ext cx="1747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55" name="Line 3">
            <a:extLst>
              <a:ext uri="{FF2B5EF4-FFF2-40B4-BE49-F238E27FC236}">
                <a16:creationId xmlns:a16="http://schemas.microsoft.com/office/drawing/2014/main" id="{ED0CA3C6-8B9D-6527-D567-9D5EF6D0A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638" y="4405313"/>
            <a:ext cx="793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56" name="Line 4">
            <a:extLst>
              <a:ext uri="{FF2B5EF4-FFF2-40B4-BE49-F238E27FC236}">
                <a16:creationId xmlns:a16="http://schemas.microsoft.com/office/drawing/2014/main" id="{B248C37B-5498-CF44-1E1A-8FA0B34DDE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9675" y="1576388"/>
            <a:ext cx="1588" cy="284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57" name="Line 5">
            <a:extLst>
              <a:ext uri="{FF2B5EF4-FFF2-40B4-BE49-F238E27FC236}">
                <a16:creationId xmlns:a16="http://schemas.microsoft.com/office/drawing/2014/main" id="{F45DCD77-7CBD-B198-A35D-15EC9308A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1576388"/>
            <a:ext cx="174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5958" name="Group 6">
            <a:extLst>
              <a:ext uri="{FF2B5EF4-FFF2-40B4-BE49-F238E27FC236}">
                <a16:creationId xmlns:a16="http://schemas.microsoft.com/office/drawing/2014/main" id="{B03ECE0A-DECC-7C1E-C1F7-CA22843168C9}"/>
              </a:ext>
            </a:extLst>
          </p:cNvPr>
          <p:cNvGrpSpPr>
            <a:grpSpLocks/>
          </p:cNvGrpSpPr>
          <p:nvPr/>
        </p:nvGrpSpPr>
        <p:grpSpPr bwMode="auto">
          <a:xfrm>
            <a:off x="4384675" y="974725"/>
            <a:ext cx="158750" cy="1150938"/>
            <a:chOff x="1818" y="1278"/>
            <a:chExt cx="100" cy="725"/>
          </a:xfrm>
        </p:grpSpPr>
        <p:sp>
          <p:nvSpPr>
            <p:cNvPr id="125980" name="Line 7">
              <a:extLst>
                <a:ext uri="{FF2B5EF4-FFF2-40B4-BE49-F238E27FC236}">
                  <a16:creationId xmlns:a16="http://schemas.microsoft.com/office/drawing/2014/main" id="{DB4DD865-5ECB-6F0C-E6F3-3D1E88666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520"/>
              <a:ext cx="0" cy="2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981" name="Line 8">
              <a:extLst>
                <a:ext uri="{FF2B5EF4-FFF2-40B4-BE49-F238E27FC236}">
                  <a16:creationId xmlns:a16="http://schemas.microsoft.com/office/drawing/2014/main" id="{B3BE9482-7490-7AB4-432E-7C63BEB3D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278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5959" name="Line 9">
            <a:extLst>
              <a:ext uri="{FF2B5EF4-FFF2-40B4-BE49-F238E27FC236}">
                <a16:creationId xmlns:a16="http://schemas.microsoft.com/office/drawing/2014/main" id="{F4D65E17-86A3-A85C-87E1-427FE4FA5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638" y="1576388"/>
            <a:ext cx="12700" cy="2836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60" name="Rectangle 10">
            <a:extLst>
              <a:ext uri="{FF2B5EF4-FFF2-40B4-BE49-F238E27FC236}">
                <a16:creationId xmlns:a16="http://schemas.microsoft.com/office/drawing/2014/main" id="{544B3F44-9827-D8BE-401C-76D1A20B3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42449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125961" name="Line 11">
            <a:extLst>
              <a:ext uri="{FF2B5EF4-FFF2-40B4-BE49-F238E27FC236}">
                <a16:creationId xmlns:a16="http://schemas.microsoft.com/office/drawing/2014/main" id="{85AF7304-65B5-C58C-03A3-282D993B6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4405313"/>
            <a:ext cx="63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5962" name="Group 12">
            <a:extLst>
              <a:ext uri="{FF2B5EF4-FFF2-40B4-BE49-F238E27FC236}">
                <a16:creationId xmlns:a16="http://schemas.microsoft.com/office/drawing/2014/main" id="{98734E92-1C58-CAB5-2B5C-61C53ABE9C75}"/>
              </a:ext>
            </a:extLst>
          </p:cNvPr>
          <p:cNvGrpSpPr>
            <a:grpSpLocks/>
          </p:cNvGrpSpPr>
          <p:nvPr/>
        </p:nvGrpSpPr>
        <p:grpSpPr bwMode="auto">
          <a:xfrm>
            <a:off x="3470275" y="1000125"/>
            <a:ext cx="158750" cy="1150938"/>
            <a:chOff x="1818" y="1278"/>
            <a:chExt cx="100" cy="725"/>
          </a:xfrm>
        </p:grpSpPr>
        <p:sp>
          <p:nvSpPr>
            <p:cNvPr id="125978" name="Line 13">
              <a:extLst>
                <a:ext uri="{FF2B5EF4-FFF2-40B4-BE49-F238E27FC236}">
                  <a16:creationId xmlns:a16="http://schemas.microsoft.com/office/drawing/2014/main" id="{F7FEF771-CD4C-3BEC-F1DE-524219C85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520"/>
              <a:ext cx="0" cy="2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979" name="Line 14">
              <a:extLst>
                <a:ext uri="{FF2B5EF4-FFF2-40B4-BE49-F238E27FC236}">
                  <a16:creationId xmlns:a16="http://schemas.microsoft.com/office/drawing/2014/main" id="{81B44678-2D20-4C09-3CF9-C121CF3C0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278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5963" name="Line 15">
            <a:extLst>
              <a:ext uri="{FF2B5EF4-FFF2-40B4-BE49-F238E27FC236}">
                <a16:creationId xmlns:a16="http://schemas.microsoft.com/office/drawing/2014/main" id="{CF002DA6-6514-925F-039F-D917C2E54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157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64" name="Rectangle 16">
            <a:extLst>
              <a:ext uri="{FF2B5EF4-FFF2-40B4-BE49-F238E27FC236}">
                <a16:creationId xmlns:a16="http://schemas.microsoft.com/office/drawing/2014/main" id="{0F912605-AA12-2158-8D49-FCBB7D020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42449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702030302020204" pitchFamily="66" charset="0"/>
            </a:endParaRPr>
          </a:p>
        </p:txBody>
      </p:sp>
      <p:sp>
        <p:nvSpPr>
          <p:cNvPr id="125965" name="Line 17">
            <a:extLst>
              <a:ext uri="{FF2B5EF4-FFF2-40B4-BE49-F238E27FC236}">
                <a16:creationId xmlns:a16="http://schemas.microsoft.com/office/drawing/2014/main" id="{FC4F7019-D720-52DF-87CA-E531CB497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4405313"/>
            <a:ext cx="127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66" name="Text Box 18">
            <a:extLst>
              <a:ext uri="{FF2B5EF4-FFF2-40B4-BE49-F238E27FC236}">
                <a16:creationId xmlns:a16="http://schemas.microsoft.com/office/drawing/2014/main" id="{1683174A-F2C4-D292-7ADB-A11CF541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12738"/>
            <a:ext cx="721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omic Sans MS" panose="030F0702030302020204" pitchFamily="66" charset="0"/>
              </a:rPr>
              <a:t>The supply voltage is 6V. What is voltage V</a:t>
            </a:r>
            <a:r>
              <a:rPr lang="en-GB" altLang="en-US" sz="2400" b="0" baseline="-25000">
                <a:latin typeface="Comic Sans MS" panose="030F0702030302020204" pitchFamily="66" charset="0"/>
              </a:rPr>
              <a:t>1</a:t>
            </a:r>
            <a:r>
              <a:rPr lang="en-GB" altLang="en-US" sz="2400" b="0">
                <a:latin typeface="Comic Sans MS" panose="030F0702030302020204" pitchFamily="66" charset="0"/>
              </a:rPr>
              <a:t>? V</a:t>
            </a:r>
            <a:r>
              <a:rPr lang="en-GB" altLang="en-US" sz="2400" b="0" baseline="-25000">
                <a:latin typeface="Comic Sans MS" panose="030F0702030302020204" pitchFamily="66" charset="0"/>
              </a:rPr>
              <a:t>2</a:t>
            </a:r>
            <a:r>
              <a:rPr lang="en-GB" altLang="en-US" sz="2400" b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125967" name="Line 19">
            <a:extLst>
              <a:ext uri="{FF2B5EF4-FFF2-40B4-BE49-F238E27FC236}">
                <a16:creationId xmlns:a16="http://schemas.microsoft.com/office/drawing/2014/main" id="{83D32981-9906-DA81-03F0-EAC63B0C7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3938" y="4425950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68" name="Line 20">
            <a:extLst>
              <a:ext uri="{FF2B5EF4-FFF2-40B4-BE49-F238E27FC236}">
                <a16:creationId xmlns:a16="http://schemas.microsoft.com/office/drawing/2014/main" id="{0FA329B9-10D3-58BB-FE21-37576558E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4395788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69" name="Line 21">
            <a:extLst>
              <a:ext uri="{FF2B5EF4-FFF2-40B4-BE49-F238E27FC236}">
                <a16:creationId xmlns:a16="http://schemas.microsoft.com/office/drawing/2014/main" id="{088D2790-562D-2DD5-8EA4-853C17086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4395788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0" name="Line 22">
            <a:extLst>
              <a:ext uri="{FF2B5EF4-FFF2-40B4-BE49-F238E27FC236}">
                <a16:creationId xmlns:a16="http://schemas.microsoft.com/office/drawing/2014/main" id="{4CC8C9DA-C1C8-D750-4F44-1D3A19E7D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0" y="4410075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1" name="Oval 23">
            <a:extLst>
              <a:ext uri="{FF2B5EF4-FFF2-40B4-BE49-F238E27FC236}">
                <a16:creationId xmlns:a16="http://schemas.microsoft.com/office/drawing/2014/main" id="{2C60B5DF-052C-5CD3-BF5A-A0585AC2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5384800"/>
            <a:ext cx="987425" cy="1001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0">
                <a:latin typeface="Comic Sans MS" panose="030F0702030302020204" pitchFamily="66" charset="0"/>
              </a:rPr>
              <a:t>V</a:t>
            </a:r>
            <a:r>
              <a:rPr lang="en-GB" altLang="en-US" sz="4000" b="0" baseline="-250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5972" name="Line 24">
            <a:extLst>
              <a:ext uri="{FF2B5EF4-FFF2-40B4-BE49-F238E27FC236}">
                <a16:creationId xmlns:a16="http://schemas.microsoft.com/office/drawing/2014/main" id="{EF427EC3-D8CC-9D8D-2EC7-FB142FCB9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9182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3" name="Line 25">
            <a:extLst>
              <a:ext uri="{FF2B5EF4-FFF2-40B4-BE49-F238E27FC236}">
                <a16:creationId xmlns:a16="http://schemas.microsoft.com/office/drawing/2014/main" id="{A41D9B83-2399-7D17-9CF1-43BA6F68B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5889625"/>
            <a:ext cx="133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4" name="Oval 26">
            <a:extLst>
              <a:ext uri="{FF2B5EF4-FFF2-40B4-BE49-F238E27FC236}">
                <a16:creationId xmlns:a16="http://schemas.microsoft.com/office/drawing/2014/main" id="{521F6796-CCB8-54F8-D8DF-C9B6FE923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5368925"/>
            <a:ext cx="987425" cy="1001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0">
                <a:latin typeface="Comic Sans MS" panose="030F0702030302020204" pitchFamily="66" charset="0"/>
              </a:rPr>
              <a:t>V</a:t>
            </a:r>
            <a:r>
              <a:rPr lang="en-GB" altLang="en-US" sz="4000" b="0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5975" name="Line 27">
            <a:extLst>
              <a:ext uri="{FF2B5EF4-FFF2-40B4-BE49-F238E27FC236}">
                <a16:creationId xmlns:a16="http://schemas.microsoft.com/office/drawing/2014/main" id="{CAC79C5A-6BA4-DDE1-26DB-9B847A4DA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75" y="58864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6" name="Text Box 30">
            <a:extLst>
              <a:ext uri="{FF2B5EF4-FFF2-40B4-BE49-F238E27FC236}">
                <a16:creationId xmlns:a16="http://schemas.microsoft.com/office/drawing/2014/main" id="{971B2785-EB70-EFAE-0881-D161B5FC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3711575"/>
            <a:ext cx="65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10</a:t>
            </a:r>
            <a:r>
              <a:rPr lang="el-GR" altLang="en-US" sz="1800">
                <a:latin typeface="Verdana" panose="020B0604030504040204" pitchFamily="34" charset="0"/>
              </a:rPr>
              <a:t>Ω</a:t>
            </a:r>
          </a:p>
        </p:txBody>
      </p:sp>
      <p:sp>
        <p:nvSpPr>
          <p:cNvPr id="125977" name="Text Box 31">
            <a:extLst>
              <a:ext uri="{FF2B5EF4-FFF2-40B4-BE49-F238E27FC236}">
                <a16:creationId xmlns:a16="http://schemas.microsoft.com/office/drawing/2014/main" id="{6EB6A9A2-97C1-1AC4-0F0C-49EDD7363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3711575"/>
            <a:ext cx="65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10</a:t>
            </a:r>
            <a:r>
              <a:rPr lang="el-GR" altLang="en-US" sz="1800">
                <a:latin typeface="Verdana" panose="020B0604030504040204" pitchFamily="34" charset="0"/>
              </a:rPr>
              <a:t>Ω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E88E3280-0F68-1254-FC4D-D0D8669D3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LAST LESSON</a:t>
            </a:r>
            <a:endParaRPr lang="en-GB" altLang="en-US"/>
          </a:p>
        </p:txBody>
      </p:sp>
      <p:sp>
        <p:nvSpPr>
          <p:cNvPr id="128003" name="Content Placeholder 2">
            <a:extLst>
              <a:ext uri="{FF2B5EF4-FFF2-40B4-BE49-F238E27FC236}">
                <a16:creationId xmlns:a16="http://schemas.microsoft.com/office/drawing/2014/main" id="{95999578-5CC4-CAEB-45D5-65C9F732CB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Go through worksheet answers.</a:t>
            </a:r>
            <a:endParaRPr lang="en-GB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AB0980D9-7CE1-43E0-D4B7-72B29714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>
                <a:solidFill>
                  <a:srgbClr val="FFFF00"/>
                </a:solidFill>
              </a:rPr>
              <a:t>Electrical Charge</a:t>
            </a:r>
          </a:p>
        </p:txBody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A9F2ECDD-C231-0AF4-846B-42E615E63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Electric charge is given the symbol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9600">
                <a:solidFill>
                  <a:srgbClr val="FF0000"/>
                </a:solidFill>
              </a:rPr>
              <a:t>Q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Electrons are the charge carriers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that flow in an electrical circuit –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3600"/>
              <a:t>from the negative to positive terminals.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36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400">
                <a:hlinkClick r:id="rId3"/>
              </a:rPr>
              <a:t>2.21 mins https://www.youtube.com/watch?v=oB1v-wh7EGU</a:t>
            </a:r>
            <a:endParaRPr lang="en-GB" altLang="en-US" sz="24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734B94A-4BAB-1BDE-8230-6B00CF07C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765EDA5E-6D94-2A3E-BEED-E251AA5A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7">
            <a:extLst>
              <a:ext uri="{FF2B5EF4-FFF2-40B4-BE49-F238E27FC236}">
                <a16:creationId xmlns:a16="http://schemas.microsoft.com/office/drawing/2014/main" id="{742CE8EC-2211-1A16-1DB9-CE781AFF5E0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cell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73C52560-DE8D-C00F-418D-4AA3B7F8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GB" altLang="en-US" sz="4000"/>
              <a:t>Electrical Charge  EXTENSION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447D4723-6AD3-42E9-A427-60C4672E1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Electrons are so very, very tiny that we measure large groups of them called </a:t>
            </a:r>
            <a:r>
              <a:rPr lang="en-GB" altLang="en-US" sz="3600"/>
              <a:t>coulombs</a:t>
            </a:r>
            <a:r>
              <a:rPr lang="en-GB" altLang="en-US"/>
              <a:t>. There are 6.25 x 10</a:t>
            </a:r>
            <a:r>
              <a:rPr lang="en-GB" altLang="en-US" baseline="30000"/>
              <a:t>18 </a:t>
            </a:r>
            <a:r>
              <a:rPr lang="en-GB" altLang="en-US"/>
              <a:t>electrons in one coulomb.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 charge on one electron is 1.6 x 10</a:t>
            </a:r>
            <a:r>
              <a:rPr lang="en-GB" altLang="en-US" baseline="30000"/>
              <a:t>-19</a:t>
            </a:r>
            <a:r>
              <a:rPr lang="en-GB" altLang="en-US"/>
              <a:t> coulombs (C)</a:t>
            </a:r>
            <a:endParaRPr lang="en-GB" altLang="en-US" sz="7200"/>
          </a:p>
        </p:txBody>
      </p:sp>
      <p:pic>
        <p:nvPicPr>
          <p:cNvPr id="131076" name="Picture 7" descr="ANd9GcTx-ZO_9CgIPjQ__sqNM8Mmy8zObPv86SOFvXj5VOfRvyUVIzBL-zoSr1S5WA">
            <a:hlinkClick r:id="rId3"/>
            <a:extLst>
              <a:ext uri="{FF2B5EF4-FFF2-40B4-BE49-F238E27FC236}">
                <a16:creationId xmlns:a16="http://schemas.microsoft.com/office/drawing/2014/main" id="{B66A9948-F715-4176-8655-5BA202D6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246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ED3E4DD3-6296-5E10-D534-440B720C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Electrical Charge</a:t>
            </a:r>
          </a:p>
        </p:txBody>
      </p:sp>
      <p:sp>
        <p:nvSpPr>
          <p:cNvPr id="948227" name="Rectangle 3">
            <a:extLst>
              <a:ext uri="{FF2B5EF4-FFF2-40B4-BE49-F238E27FC236}">
                <a16:creationId xmlns:a16="http://schemas.microsoft.com/office/drawing/2014/main" id="{AB93917E-CCA4-D5A5-E69C-0930E97D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The charge on a electron is </a:t>
            </a:r>
          </a:p>
          <a:p>
            <a:pPr algn="ctr" eaLnBrk="1" hangingPunct="1"/>
            <a:r>
              <a:rPr lang="en-GB" altLang="en-US" sz="8000"/>
              <a:t>1.6 x 10</a:t>
            </a:r>
            <a:r>
              <a:rPr lang="en-GB" altLang="en-US" sz="8000" baseline="30000"/>
              <a:t>-19</a:t>
            </a:r>
            <a:r>
              <a:rPr lang="en-GB" altLang="en-US" sz="8000"/>
              <a:t>C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>
            <a:extLst>
              <a:ext uri="{FF2B5EF4-FFF2-40B4-BE49-F238E27FC236}">
                <a16:creationId xmlns:a16="http://schemas.microsoft.com/office/drawing/2014/main" id="{3F81584B-5663-F3DE-1E06-3E4B53E6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REVIEW</a:t>
            </a:r>
            <a:endParaRPr lang="en-GB" altLang="en-US"/>
          </a:p>
        </p:txBody>
      </p:sp>
      <p:sp>
        <p:nvSpPr>
          <p:cNvPr id="135171" name="Content Placeholder 2">
            <a:extLst>
              <a:ext uri="{FF2B5EF4-FFF2-40B4-BE49-F238E27FC236}">
                <a16:creationId xmlns:a16="http://schemas.microsoft.com/office/drawing/2014/main" id="{B0956F08-02A2-234D-2A86-2E5B9D850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998A188-3B94-E13D-94AB-F46D03F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ammeter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BEF88319-CFFA-BFD6-B48F-D953DFA18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36196" name="Picture 4">
            <a:extLst>
              <a:ext uri="{FF2B5EF4-FFF2-40B4-BE49-F238E27FC236}">
                <a16:creationId xmlns:a16="http://schemas.microsoft.com/office/drawing/2014/main" id="{3A0C1F1B-5108-7ECF-E4C4-D2CCDBAF0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>
            <a:extLst>
              <a:ext uri="{FF2B5EF4-FFF2-40B4-BE49-F238E27FC236}">
                <a16:creationId xmlns:a16="http://schemas.microsoft.com/office/drawing/2014/main" id="{3A04E5FA-CA58-76E9-BF59-8350B5B82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37219" name="Picture 5">
            <a:extLst>
              <a:ext uri="{FF2B5EF4-FFF2-40B4-BE49-F238E27FC236}">
                <a16:creationId xmlns:a16="http://schemas.microsoft.com/office/drawing/2014/main" id="{1662FD8B-D7A5-346F-AE9E-EC867D79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7">
            <a:extLst>
              <a:ext uri="{FF2B5EF4-FFF2-40B4-BE49-F238E27FC236}">
                <a16:creationId xmlns:a16="http://schemas.microsoft.com/office/drawing/2014/main" id="{8E13E5AE-01A1-6334-C9AB-558768B6912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bulb or lamp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>
            <a:extLst>
              <a:ext uri="{FF2B5EF4-FFF2-40B4-BE49-F238E27FC236}">
                <a16:creationId xmlns:a16="http://schemas.microsoft.com/office/drawing/2014/main" id="{0C5EEDF6-5E88-AA3D-723F-AECBA9197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38243" name="Picture 5">
            <a:extLst>
              <a:ext uri="{FF2B5EF4-FFF2-40B4-BE49-F238E27FC236}">
                <a16:creationId xmlns:a16="http://schemas.microsoft.com/office/drawing/2014/main" id="{134AC369-7150-914E-E426-9A98858B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>
            <a:extLst>
              <a:ext uri="{FF2B5EF4-FFF2-40B4-BE49-F238E27FC236}">
                <a16:creationId xmlns:a16="http://schemas.microsoft.com/office/drawing/2014/main" id="{BE950EF7-1458-2FC5-F006-232DBBF3E7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switch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>
            <a:extLst>
              <a:ext uri="{FF2B5EF4-FFF2-40B4-BE49-F238E27FC236}">
                <a16:creationId xmlns:a16="http://schemas.microsoft.com/office/drawing/2014/main" id="{31507A6F-6B27-BD6A-68E1-F4E1ADD7F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39267" name="Picture 5">
            <a:extLst>
              <a:ext uri="{FF2B5EF4-FFF2-40B4-BE49-F238E27FC236}">
                <a16:creationId xmlns:a16="http://schemas.microsoft.com/office/drawing/2014/main" id="{13A17D8F-6768-2BF8-7525-ED06FE8B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7">
            <a:extLst>
              <a:ext uri="{FF2B5EF4-FFF2-40B4-BE49-F238E27FC236}">
                <a16:creationId xmlns:a16="http://schemas.microsoft.com/office/drawing/2014/main" id="{C11ADC85-0619-4145-4D34-C42C46F3FAF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cell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>
            <a:extLst>
              <a:ext uri="{FF2B5EF4-FFF2-40B4-BE49-F238E27FC236}">
                <a16:creationId xmlns:a16="http://schemas.microsoft.com/office/drawing/2014/main" id="{2D553290-25B2-B768-4311-5A0D52C42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40291" name="Picture 5">
            <a:extLst>
              <a:ext uri="{FF2B5EF4-FFF2-40B4-BE49-F238E27FC236}">
                <a16:creationId xmlns:a16="http://schemas.microsoft.com/office/drawing/2014/main" id="{8C139B94-8A65-DF10-CB31-F3E5B7DA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>
            <a:extLst>
              <a:ext uri="{FF2B5EF4-FFF2-40B4-BE49-F238E27FC236}">
                <a16:creationId xmlns:a16="http://schemas.microsoft.com/office/drawing/2014/main" id="{610912DA-1544-DB34-A4F7-EB660762AE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8800" b="1">
                <a:solidFill>
                  <a:srgbClr val="000099"/>
                </a:solidFill>
              </a:rPr>
              <a:t>voltmeter</a:t>
            </a:r>
            <a:endParaRPr lang="en-US" altLang="en-US" sz="8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BF054AAC-78BE-AE6C-6DA2-D9794D082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860550"/>
            <a:ext cx="8162925" cy="4486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solidFill>
                  <a:srgbClr val="000000"/>
                </a:solidFill>
                <a:cs typeface="Arial" panose="020B0604020202020204" pitchFamily="34" charset="0"/>
              </a:rPr>
              <a:t>The ciruit symbol for a resistor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4E396F8A-975A-4A3C-0657-6555615C35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/>
              <a:t>Resistors</a:t>
            </a:r>
          </a:p>
        </p:txBody>
      </p:sp>
      <p:pic>
        <p:nvPicPr>
          <p:cNvPr id="141316" name="Picture 4" descr="resistor symbol">
            <a:extLst>
              <a:ext uri="{FF2B5EF4-FFF2-40B4-BE49-F238E27FC236}">
                <a16:creationId xmlns:a16="http://schemas.microsoft.com/office/drawing/2014/main" id="{C0541DC2-D4B0-C38B-F7F5-BC4D47A3F3CA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3465513"/>
            <a:ext cx="7950200" cy="90805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17" name="Picture 5">
            <a:extLst>
              <a:ext uri="{FF2B5EF4-FFF2-40B4-BE49-F238E27FC236}">
                <a16:creationId xmlns:a16="http://schemas.microsoft.com/office/drawing/2014/main" id="{27811CB2-F84C-0B6A-71F1-8D746DCF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594225"/>
            <a:ext cx="2098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8" name="Picture 6">
            <a:extLst>
              <a:ext uri="{FF2B5EF4-FFF2-40B4-BE49-F238E27FC236}">
                <a16:creationId xmlns:a16="http://schemas.microsoft.com/office/drawing/2014/main" id="{EE6A1958-7896-9EB3-4C57-DFAB258F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148113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>
            <a:extLst>
              <a:ext uri="{FF2B5EF4-FFF2-40B4-BE49-F238E27FC236}">
                <a16:creationId xmlns:a16="http://schemas.microsoft.com/office/drawing/2014/main" id="{8310A1AB-B141-6453-26EF-59BAB877F2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Varying Resistance</a:t>
            </a:r>
          </a:p>
        </p:txBody>
      </p:sp>
      <p:sp>
        <p:nvSpPr>
          <p:cNvPr id="1053699" name="Rectangle 3">
            <a:extLst>
              <a:ext uri="{FF2B5EF4-FFF2-40B4-BE49-F238E27FC236}">
                <a16:creationId xmlns:a16="http://schemas.microsoft.com/office/drawing/2014/main" id="{AE2A90EB-C186-5F95-71EC-DF6498134E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>
                <a:solidFill>
                  <a:schemeClr val="folHlink"/>
                </a:solidFill>
              </a:rPr>
              <a:t>A variable resistor can be used to vary the current in a circuit</a:t>
            </a:r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143364" name="Picture 4" descr="rheostat symbol">
            <a:extLst>
              <a:ext uri="{FF2B5EF4-FFF2-40B4-BE49-F238E27FC236}">
                <a16:creationId xmlns:a16="http://schemas.microsoft.com/office/drawing/2014/main" id="{384CA06B-2959-C9F4-FCD8-7D0A231A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943350"/>
            <a:ext cx="5759450" cy="1589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3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8" grpId="0"/>
      <p:bldP spid="1053699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2DA22A75A1E4C9ADC582ACF27B8D5" ma:contentTypeVersion="18" ma:contentTypeDescription="Create a new document." ma:contentTypeScope="" ma:versionID="ee3b3b481fedf1a5cbd116d7e84dc147">
  <xsd:schema xmlns:xsd="http://www.w3.org/2001/XMLSchema" xmlns:xs="http://www.w3.org/2001/XMLSchema" xmlns:p="http://schemas.microsoft.com/office/2006/metadata/properties" xmlns:ns2="24854d88-095b-4f9a-9d1a-1c7cc458da26" xmlns:ns3="73e0f4ec-cfea-449c-886d-26994f9211c4" targetNamespace="http://schemas.microsoft.com/office/2006/metadata/properties" ma:root="true" ma:fieldsID="47c5132ec9100a0d16d7f3ab2f968b18" ns2:_="" ns3:_="">
    <xsd:import namespace="24854d88-095b-4f9a-9d1a-1c7cc458da26"/>
    <xsd:import namespace="73e0f4ec-cfea-449c-886d-26994f9211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54d88-095b-4f9a-9d1a-1c7cc458d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ca65ec-1a55-4fb1-b428-e79d7194c6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0f4ec-cfea-449c-886d-26994f9211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81d81d-bd6a-4d1d-892d-33407b7c265b}" ma:internalName="TaxCatchAll" ma:showField="CatchAllData" ma:web="73e0f4ec-cfea-449c-886d-26994f921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5DA461-6019-49E4-95BE-B68EF39AB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457CF2-9DED-443E-BC5C-8B0F06861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854d88-095b-4f9a-9d1a-1c7cc458da26"/>
    <ds:schemaRef ds:uri="73e0f4ec-cfea-449c-886d-26994f921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20067</TotalTime>
  <Words>3749</Words>
  <Application>Microsoft Office PowerPoint</Application>
  <PresentationFormat>On-screen Show (4:3)</PresentationFormat>
  <Paragraphs>703</Paragraphs>
  <Slides>118</Slides>
  <Notes>40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9" baseType="lpstr">
      <vt:lpstr>Comic Sans MS</vt:lpstr>
      <vt:lpstr>Arial</vt:lpstr>
      <vt:lpstr>Calibri</vt:lpstr>
      <vt:lpstr>Times New Roman</vt:lpstr>
      <vt:lpstr>Symbol</vt:lpstr>
      <vt:lpstr>Verdana</vt:lpstr>
      <vt:lpstr>Wingdings</vt:lpstr>
      <vt:lpstr>SimSun</vt:lpstr>
      <vt:lpstr>Tema de Office</vt:lpstr>
      <vt:lpstr>Default Design</vt:lpstr>
      <vt:lpstr>Microsoft Equation 3.0</vt:lpstr>
      <vt:lpstr>Sunday, 19 May 2024 Electrical circuits</vt:lpstr>
      <vt:lpstr>Which ones won’t work?</vt:lpstr>
      <vt:lpstr>Will the bulb light?</vt:lpstr>
      <vt:lpstr>Will the bulb light?</vt:lpstr>
      <vt:lpstr>Will the bulb light?</vt:lpstr>
      <vt:lpstr>ammeter</vt:lpstr>
      <vt:lpstr>bulb or lamp</vt:lpstr>
      <vt:lpstr>switch</vt:lpstr>
      <vt:lpstr>cell</vt:lpstr>
      <vt:lpstr>voltmeter</vt:lpstr>
      <vt:lpstr>Circuit symbols </vt:lpstr>
      <vt:lpstr>PowerPoint Presentation</vt:lpstr>
      <vt:lpstr>What is the energy change which takes place in a battery?</vt:lpstr>
      <vt:lpstr>Electrical Charge</vt:lpstr>
      <vt:lpstr>Electrical Charge  EXTENSION</vt:lpstr>
      <vt:lpstr>Electrical Charge</vt:lpstr>
      <vt:lpstr>Charge, Current &amp; Time</vt:lpstr>
      <vt:lpstr>Experiment to measure current in series</vt:lpstr>
      <vt:lpstr>PowerPoint Presentation</vt:lpstr>
      <vt:lpstr>Working out power</vt:lpstr>
      <vt:lpstr>Calculate the power</vt:lpstr>
      <vt:lpstr>Yesterday’s results</vt:lpstr>
      <vt:lpstr>Experiment to measure voltage  in series</vt:lpstr>
      <vt:lpstr>Can you find the mistakes in this  paragraph  about current?</vt:lpstr>
      <vt:lpstr>Summary</vt:lpstr>
      <vt:lpstr>Measuring Voltage in series circuits</vt:lpstr>
      <vt:lpstr>Summary</vt:lpstr>
      <vt:lpstr>PowerPoint Presentation</vt:lpstr>
      <vt:lpstr>Where does most of the energy tranformation take place?</vt:lpstr>
      <vt:lpstr>What has “potential difference” got to do with voltage?</vt:lpstr>
      <vt:lpstr>Potential Difference or Voltage (V)</vt:lpstr>
      <vt:lpstr>How can we measure voltage?</vt:lpstr>
      <vt:lpstr>You can’t measure voltage…</vt:lpstr>
      <vt:lpstr>Tuesday </vt:lpstr>
      <vt:lpstr>Let’s watch this video before we do the INSULATION experiment.</vt:lpstr>
      <vt:lpstr>Wednesday </vt:lpstr>
      <vt:lpstr>Friday</vt:lpstr>
      <vt:lpstr>PowerPoint Presentation</vt:lpstr>
      <vt:lpstr>Your Task</vt:lpstr>
      <vt:lpstr>Conventional current</vt:lpstr>
      <vt:lpstr>Electrical Charge</vt:lpstr>
      <vt:lpstr>Electrical Charge  EXTENSION</vt:lpstr>
      <vt:lpstr>Electrical Charge</vt:lpstr>
      <vt:lpstr>Kichoff’s first law</vt:lpstr>
      <vt:lpstr>Charge, Current &amp; Time</vt:lpstr>
      <vt:lpstr>Now try some questions </vt:lpstr>
      <vt:lpstr>Senior physics video potential difference</vt:lpstr>
      <vt:lpstr>When a battery is in a circuit…</vt:lpstr>
      <vt:lpstr>Energy is conserved</vt:lpstr>
      <vt:lpstr>Measuring Voltage in a parallel circuit</vt:lpstr>
      <vt:lpstr>Voltage law in parallel</vt:lpstr>
      <vt:lpstr>  What happens if we add more bulbs in parallel? Will they all have the same voltage across them? </vt:lpstr>
      <vt:lpstr>Revision GCSE bitesize</vt:lpstr>
      <vt:lpstr>Disadvantages of Series Circuits</vt:lpstr>
      <vt:lpstr>Advantages of a Parallel Circuit</vt:lpstr>
      <vt:lpstr>PowerPoint Presentation</vt:lpstr>
      <vt:lpstr>Resistors</vt:lpstr>
      <vt:lpstr>Electron flow and Resistance</vt:lpstr>
      <vt:lpstr>Resistors Use these words to fill in the gaps below:  insulators,  copper, current, heat, resistors, conductors, alloys</vt:lpstr>
      <vt:lpstr>Definition of Resistance</vt:lpstr>
      <vt:lpstr>PowerPoint Presentation</vt:lpstr>
      <vt:lpstr>PowerPoint Presentation</vt:lpstr>
      <vt:lpstr>Using Ohm’s law:</vt:lpstr>
      <vt:lpstr>Resistance for a bulb</vt:lpstr>
      <vt:lpstr>Formula triangles</vt:lpstr>
      <vt:lpstr>Varying Resistance</vt:lpstr>
      <vt:lpstr>Current for a diode</vt:lpstr>
      <vt:lpstr>PowerPoint Presentation</vt:lpstr>
      <vt:lpstr>Experiment to investigate I/V curves for a resistor, a filament and a diode.</vt:lpstr>
      <vt:lpstr>Variable Resistors</vt:lpstr>
      <vt:lpstr>Relationship between current and voltage in a fixed resistor</vt:lpstr>
      <vt:lpstr>I/V curve for a light bulb</vt:lpstr>
      <vt:lpstr>Filament Lamp</vt:lpstr>
      <vt:lpstr>PowerPoint Presentation</vt:lpstr>
      <vt:lpstr>I/V curve for a diode</vt:lpstr>
      <vt:lpstr>PowerPoint Presentation</vt:lpstr>
      <vt:lpstr>PowerPoint Presentation</vt:lpstr>
      <vt:lpstr>Light Dependent Resistors</vt:lpstr>
      <vt:lpstr>Thermistors</vt:lpstr>
      <vt:lpstr>PowerPoint Presentation</vt:lpstr>
      <vt:lpstr>PowerPoint Presentation</vt:lpstr>
      <vt:lpstr>What are the units of resistance? </vt:lpstr>
      <vt:lpstr>What does the circuit symbol shown represent? </vt:lpstr>
      <vt:lpstr>If two resistors of 4  and 4  are placed in parallel, what is their total resistance in the circuit? </vt:lpstr>
      <vt:lpstr>If a resistor has a potential difference of 10V across it and a current of 0.2 A flowing through it.  What is its resistance? </vt:lpstr>
      <vt:lpstr>PowerPoint Presentation</vt:lpstr>
      <vt:lpstr>PowerPoint Presentation</vt:lpstr>
      <vt:lpstr>LAST LESSON</vt:lpstr>
      <vt:lpstr>Electrical Charge</vt:lpstr>
      <vt:lpstr>Electrical Charge  EXTENSION</vt:lpstr>
      <vt:lpstr>Electrical Charge</vt:lpstr>
      <vt:lpstr>REVIEW</vt:lpstr>
      <vt:lpstr>ammeter</vt:lpstr>
      <vt:lpstr>bulb or lamp</vt:lpstr>
      <vt:lpstr>switch</vt:lpstr>
      <vt:lpstr>cell</vt:lpstr>
      <vt:lpstr>voltmeter</vt:lpstr>
      <vt:lpstr>Resistors</vt:lpstr>
      <vt:lpstr>Varying Resistance</vt:lpstr>
      <vt:lpstr>Calculate the power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Disadvantages of Series Circuits</vt:lpstr>
      <vt:lpstr>Advantages of a Parallel Circuit</vt:lpstr>
      <vt:lpstr>Resistors in series</vt:lpstr>
      <vt:lpstr>PowerPoint Presentation</vt:lpstr>
      <vt:lpstr>Resistors in parallel</vt:lpstr>
      <vt:lpstr>Resistors in parallel</vt:lpstr>
      <vt:lpstr>Using conductive putty</vt:lpstr>
      <vt:lpstr>Using copper tape </vt:lpstr>
      <vt:lpstr>Using conductive paint</vt:lpstr>
    </vt:vector>
  </TitlesOfParts>
  <Company>High School of Dundee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Int2 Physics Unit2 - Electricity</dc:title>
  <dc:creator>Lauren Boath</dc:creator>
  <cp:lastModifiedBy>Graeme Hall</cp:lastModifiedBy>
  <cp:revision>886</cp:revision>
  <dcterms:created xsi:type="dcterms:W3CDTF">2007-05-11T10:05:16Z</dcterms:created>
  <dcterms:modified xsi:type="dcterms:W3CDTF">2024-05-19T15:31:20Z</dcterms:modified>
</cp:coreProperties>
</file>